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6" r:id="rId5"/>
  </p:sldMasterIdLst>
  <p:notesMasterIdLst>
    <p:notesMasterId r:id="rId25"/>
  </p:notesMasterIdLst>
  <p:sldIdLst>
    <p:sldId id="297" r:id="rId6"/>
    <p:sldId id="260" r:id="rId7"/>
    <p:sldId id="309" r:id="rId8"/>
    <p:sldId id="261" r:id="rId9"/>
    <p:sldId id="310" r:id="rId10"/>
    <p:sldId id="311" r:id="rId11"/>
    <p:sldId id="312" r:id="rId12"/>
    <p:sldId id="313" r:id="rId13"/>
    <p:sldId id="269" r:id="rId14"/>
    <p:sldId id="292" r:id="rId15"/>
    <p:sldId id="314" r:id="rId16"/>
    <p:sldId id="315" r:id="rId17"/>
    <p:sldId id="296" r:id="rId18"/>
    <p:sldId id="317" r:id="rId19"/>
    <p:sldId id="316" r:id="rId20"/>
    <p:sldId id="319" r:id="rId21"/>
    <p:sldId id="318" r:id="rId22"/>
    <p:sldId id="282" r:id="rId23"/>
    <p:sldId id="30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y Morgan" initials="KM" lastIdx="37" clrIdx="0">
    <p:extLst>
      <p:ext uri="{19B8F6BF-5375-455C-9EA6-DF929625EA0E}">
        <p15:presenceInfo xmlns:p15="http://schemas.microsoft.com/office/powerpoint/2012/main" userId="S::kmorgan@firstinspires.org::19752d8f-270a-426b-91ad-1bf5c79275bc" providerId="AD"/>
      </p:ext>
    </p:extLst>
  </p:cmAuthor>
  <p:cmAuthor id="2" name="Tammy Pankey" initials="TP" lastIdx="41" clrIdx="1">
    <p:extLst>
      <p:ext uri="{19B8F6BF-5375-455C-9EA6-DF929625EA0E}">
        <p15:presenceInfo xmlns:p15="http://schemas.microsoft.com/office/powerpoint/2012/main" userId="S::tpankey@firstinspires.org::89b84b47-0384-4d66-b56e-dc00ebdb68cf" providerId="AD"/>
      </p:ext>
    </p:extLst>
  </p:cmAuthor>
  <p:cmAuthor id="3" name="Betsy Daniels" initials="BD" lastIdx="3" clrIdx="2">
    <p:extLst>
      <p:ext uri="{19B8F6BF-5375-455C-9EA6-DF929625EA0E}">
        <p15:presenceInfo xmlns:p15="http://schemas.microsoft.com/office/powerpoint/2012/main" userId="S::bdaniels@firstinspires.org::a44171bd-6c25-4139-ab16-062dbd6de4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C24"/>
    <a:srgbClr val="ABE6FB"/>
    <a:srgbClr val="CCFFFF"/>
    <a:srgbClr val="4472C4"/>
    <a:srgbClr val="00A551"/>
    <a:srgbClr val="00A651"/>
    <a:srgbClr val="FF781D"/>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2E040-7D37-7154-C9E3-BCC2559022DB}" v="1" dt="2021-08-05T20:26:45.610"/>
    <p1510:client id="{7D80F03C-ABC3-43B8-8672-C88472799F3E}" v="4" dt="2021-08-05T19:39:43.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782" autoAdjust="0"/>
  </p:normalViewPr>
  <p:slideViewPr>
    <p:cSldViewPr snapToGrid="0">
      <p:cViewPr varScale="1">
        <p:scale>
          <a:sx n="91" d="100"/>
          <a:sy n="91" d="100"/>
        </p:scale>
        <p:origin x="2688" y="176"/>
      </p:cViewPr>
      <p:guideLst>
        <p:guide orient="horz" pos="2160"/>
        <p:guide pos="30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y Morgan" userId="19752d8f-270a-426b-91ad-1bf5c79275bc" providerId="ADAL" clId="{7D80F03C-ABC3-43B8-8672-C88472799F3E}"/>
    <pc:docChg chg="custSel delSld modSld">
      <pc:chgData name="Kathy Morgan" userId="19752d8f-270a-426b-91ad-1bf5c79275bc" providerId="ADAL" clId="{7D80F03C-ABC3-43B8-8672-C88472799F3E}" dt="2021-08-05T19:41:02.243" v="138" actId="1592"/>
      <pc:docMkLst>
        <pc:docMk/>
      </pc:docMkLst>
      <pc:sldChg chg="addSp delSp modSp mod chgLayout">
        <pc:chgData name="Kathy Morgan" userId="19752d8f-270a-426b-91ad-1bf5c79275bc" providerId="ADAL" clId="{7D80F03C-ABC3-43B8-8672-C88472799F3E}" dt="2021-08-05T19:23:38.193" v="73" actId="208"/>
        <pc:sldMkLst>
          <pc:docMk/>
          <pc:sldMk cId="1717468709" sldId="260"/>
        </pc:sldMkLst>
        <pc:spChg chg="mod ord">
          <ac:chgData name="Kathy Morgan" userId="19752d8f-270a-426b-91ad-1bf5c79275bc" providerId="ADAL" clId="{7D80F03C-ABC3-43B8-8672-C88472799F3E}" dt="2021-08-05T19:21:37.022" v="5" actId="6264"/>
          <ac:spMkLst>
            <pc:docMk/>
            <pc:sldMk cId="1717468709" sldId="260"/>
            <ac:spMk id="2" creationId="{687D7AD4-EE25-42E6-A3F2-C658860DB740}"/>
          </ac:spMkLst>
        </pc:spChg>
        <pc:spChg chg="add del mod ord">
          <ac:chgData name="Kathy Morgan" userId="19752d8f-270a-426b-91ad-1bf5c79275bc" providerId="ADAL" clId="{7D80F03C-ABC3-43B8-8672-C88472799F3E}" dt="2021-08-05T19:21:37.022" v="5" actId="6264"/>
          <ac:spMkLst>
            <pc:docMk/>
            <pc:sldMk cId="1717468709" sldId="260"/>
            <ac:spMk id="3" creationId="{D09EC725-D87E-4196-816C-307ACFCBBD38}"/>
          </ac:spMkLst>
        </pc:spChg>
        <pc:spChg chg="mod ord">
          <ac:chgData name="Kathy Morgan" userId="19752d8f-270a-426b-91ad-1bf5c79275bc" providerId="ADAL" clId="{7D80F03C-ABC3-43B8-8672-C88472799F3E}" dt="2021-08-05T19:22:41.829" v="44" actId="20577"/>
          <ac:spMkLst>
            <pc:docMk/>
            <pc:sldMk cId="1717468709" sldId="260"/>
            <ac:spMk id="4" creationId="{56567651-8AA4-479B-AC03-821AC799E926}"/>
          </ac:spMkLst>
        </pc:spChg>
        <pc:spChg chg="add mod">
          <ac:chgData name="Kathy Morgan" userId="19752d8f-270a-426b-91ad-1bf5c79275bc" providerId="ADAL" clId="{7D80F03C-ABC3-43B8-8672-C88472799F3E}" dt="2021-08-05T19:23:38.193" v="73" actId="208"/>
          <ac:spMkLst>
            <pc:docMk/>
            <pc:sldMk cId="1717468709" sldId="260"/>
            <ac:spMk id="6" creationId="{77FFCE47-7F5D-4B11-9A32-CFEF3FA5ECBB}"/>
          </ac:spMkLst>
        </pc:spChg>
        <pc:spChg chg="del">
          <ac:chgData name="Kathy Morgan" userId="19752d8f-270a-426b-91ad-1bf5c79275bc" providerId="ADAL" clId="{7D80F03C-ABC3-43B8-8672-C88472799F3E}" dt="2021-08-05T19:21:15.967" v="2" actId="478"/>
          <ac:spMkLst>
            <pc:docMk/>
            <pc:sldMk cId="1717468709" sldId="260"/>
            <ac:spMk id="7" creationId="{6A5BDFE5-7576-4C2F-B45B-DF6B2085E649}"/>
          </ac:spMkLst>
        </pc:spChg>
        <pc:spChg chg="add del mod ord">
          <ac:chgData name="Kathy Morgan" userId="19752d8f-270a-426b-91ad-1bf5c79275bc" providerId="ADAL" clId="{7D80F03C-ABC3-43B8-8672-C88472799F3E}" dt="2021-08-05T19:21:37.022" v="5" actId="6264"/>
          <ac:spMkLst>
            <pc:docMk/>
            <pc:sldMk cId="1717468709" sldId="260"/>
            <ac:spMk id="8" creationId="{DAE4F575-6463-4CB6-ACFD-291BD5CFFD55}"/>
          </ac:spMkLst>
        </pc:spChg>
        <pc:spChg chg="add del mod">
          <ac:chgData name="Kathy Morgan" userId="19752d8f-270a-426b-91ad-1bf5c79275bc" providerId="ADAL" clId="{7D80F03C-ABC3-43B8-8672-C88472799F3E}" dt="2021-08-05T19:21:37.022" v="5" actId="6264"/>
          <ac:spMkLst>
            <pc:docMk/>
            <pc:sldMk cId="1717468709" sldId="260"/>
            <ac:spMk id="9" creationId="{214D0AC0-D175-46C3-B075-93B4C315D54C}"/>
          </ac:spMkLst>
        </pc:spChg>
        <pc:spChg chg="add del mod">
          <ac:chgData name="Kathy Morgan" userId="19752d8f-270a-426b-91ad-1bf5c79275bc" providerId="ADAL" clId="{7D80F03C-ABC3-43B8-8672-C88472799F3E}" dt="2021-08-05T19:21:37.022" v="5" actId="6264"/>
          <ac:spMkLst>
            <pc:docMk/>
            <pc:sldMk cId="1717468709" sldId="260"/>
            <ac:spMk id="10" creationId="{44A9C0AD-C8F7-4C43-820D-BDAFDB2C0351}"/>
          </ac:spMkLst>
        </pc:spChg>
        <pc:spChg chg="add del mod ord">
          <ac:chgData name="Kathy Morgan" userId="19752d8f-270a-426b-91ad-1bf5c79275bc" providerId="ADAL" clId="{7D80F03C-ABC3-43B8-8672-C88472799F3E}" dt="2021-08-05T19:21:59.275" v="32" actId="478"/>
          <ac:spMkLst>
            <pc:docMk/>
            <pc:sldMk cId="1717468709" sldId="260"/>
            <ac:spMk id="11" creationId="{C712BA00-26D3-4558-B5C6-AD722BA278A8}"/>
          </ac:spMkLst>
        </pc:spChg>
        <pc:spChg chg="add mod ord">
          <ac:chgData name="Kathy Morgan" userId="19752d8f-270a-426b-91ad-1bf5c79275bc" providerId="ADAL" clId="{7D80F03C-ABC3-43B8-8672-C88472799F3E}" dt="2021-08-05T19:21:37.022" v="5" actId="6264"/>
          <ac:spMkLst>
            <pc:docMk/>
            <pc:sldMk cId="1717468709" sldId="260"/>
            <ac:spMk id="12" creationId="{55E09A0C-F021-4DEC-B484-50C2867762B2}"/>
          </ac:spMkLst>
        </pc:spChg>
        <pc:picChg chg="add mod">
          <ac:chgData name="Kathy Morgan" userId="19752d8f-270a-426b-91ad-1bf5c79275bc" providerId="ADAL" clId="{7D80F03C-ABC3-43B8-8672-C88472799F3E}" dt="2021-08-05T19:21:18.071" v="3"/>
          <ac:picMkLst>
            <pc:docMk/>
            <pc:sldMk cId="1717468709" sldId="260"/>
            <ac:picMk id="5" creationId="{A5DC1DCF-7425-428F-9081-D5E7220CBDC4}"/>
          </ac:picMkLst>
        </pc:picChg>
      </pc:sldChg>
      <pc:sldChg chg="addCm">
        <pc:chgData name="Kathy Morgan" userId="19752d8f-270a-426b-91ad-1bf5c79275bc" providerId="ADAL" clId="{7D80F03C-ABC3-43B8-8672-C88472799F3E}" dt="2021-08-05T19:38:31.162" v="75" actId="1589"/>
        <pc:sldMkLst>
          <pc:docMk/>
          <pc:sldMk cId="951211944" sldId="261"/>
        </pc:sldMkLst>
      </pc:sldChg>
      <pc:sldChg chg="delSp del mod">
        <pc:chgData name="Kathy Morgan" userId="19752d8f-270a-426b-91ad-1bf5c79275bc" providerId="ADAL" clId="{7D80F03C-ABC3-43B8-8672-C88472799F3E}" dt="2021-08-05T19:24:30.715" v="74" actId="47"/>
        <pc:sldMkLst>
          <pc:docMk/>
          <pc:sldMk cId="3822573366" sldId="262"/>
        </pc:sldMkLst>
        <pc:spChg chg="del">
          <ac:chgData name="Kathy Morgan" userId="19752d8f-270a-426b-91ad-1bf5c79275bc" providerId="ADAL" clId="{7D80F03C-ABC3-43B8-8672-C88472799F3E}" dt="2021-08-05T19:21:13.916" v="1" actId="21"/>
          <ac:spMkLst>
            <pc:docMk/>
            <pc:sldMk cId="3822573366" sldId="262"/>
            <ac:spMk id="6" creationId="{57893417-D102-4DAC-B7E5-6190EBBB7B9F}"/>
          </ac:spMkLst>
        </pc:spChg>
        <pc:picChg chg="del">
          <ac:chgData name="Kathy Morgan" userId="19752d8f-270a-426b-91ad-1bf5c79275bc" providerId="ADAL" clId="{7D80F03C-ABC3-43B8-8672-C88472799F3E}" dt="2021-08-05T19:21:13.916" v="1" actId="21"/>
          <ac:picMkLst>
            <pc:docMk/>
            <pc:sldMk cId="3822573366" sldId="262"/>
            <ac:picMk id="4" creationId="{5EFF357E-F299-4DAA-A8A4-1F530120A8A4}"/>
          </ac:picMkLst>
        </pc:picChg>
      </pc:sldChg>
      <pc:sldChg chg="addSp delSp modSp mod delCm">
        <pc:chgData name="Kathy Morgan" userId="19752d8f-270a-426b-91ad-1bf5c79275bc" providerId="ADAL" clId="{7D80F03C-ABC3-43B8-8672-C88472799F3E}" dt="2021-08-05T19:40:05.345" v="136" actId="1592"/>
        <pc:sldMkLst>
          <pc:docMk/>
          <pc:sldMk cId="2951668690" sldId="269"/>
        </pc:sldMkLst>
        <pc:spChg chg="add mod">
          <ac:chgData name="Kathy Morgan" userId="19752d8f-270a-426b-91ad-1bf5c79275bc" providerId="ADAL" clId="{7D80F03C-ABC3-43B8-8672-C88472799F3E}" dt="2021-08-05T19:39:33.027" v="116" actId="114"/>
          <ac:spMkLst>
            <pc:docMk/>
            <pc:sldMk cId="2951668690" sldId="269"/>
            <ac:spMk id="5" creationId="{7ABC049E-37FD-413E-94CB-F7EE495CEFFE}"/>
          </ac:spMkLst>
        </pc:spChg>
        <pc:spChg chg="add mod">
          <ac:chgData name="Kathy Morgan" userId="19752d8f-270a-426b-91ad-1bf5c79275bc" providerId="ADAL" clId="{7D80F03C-ABC3-43B8-8672-C88472799F3E}" dt="2021-08-05T19:40:00.057" v="135" actId="947"/>
          <ac:spMkLst>
            <pc:docMk/>
            <pc:sldMk cId="2951668690" sldId="269"/>
            <ac:spMk id="6" creationId="{C4240552-2352-4626-8DEC-E010989F9501}"/>
          </ac:spMkLst>
        </pc:spChg>
        <pc:spChg chg="del">
          <ac:chgData name="Kathy Morgan" userId="19752d8f-270a-426b-91ad-1bf5c79275bc" providerId="ADAL" clId="{7D80F03C-ABC3-43B8-8672-C88472799F3E}" dt="2021-08-05T19:39:08.730" v="76" actId="478"/>
          <ac:spMkLst>
            <pc:docMk/>
            <pc:sldMk cId="2951668690" sldId="269"/>
            <ac:spMk id="7" creationId="{1EFB9D0D-DA0C-4D03-AD7A-7C0C82A04AAC}"/>
          </ac:spMkLst>
        </pc:spChg>
        <pc:picChg chg="add mod">
          <ac:chgData name="Kathy Morgan" userId="19752d8f-270a-426b-91ad-1bf5c79275bc" providerId="ADAL" clId="{7D80F03C-ABC3-43B8-8672-C88472799F3E}" dt="2021-08-05T19:39:10.091" v="77"/>
          <ac:picMkLst>
            <pc:docMk/>
            <pc:sldMk cId="2951668690" sldId="269"/>
            <ac:picMk id="4" creationId="{22FF0E4E-8034-4A49-93B7-29CB316206F1}"/>
          </ac:picMkLst>
        </pc:picChg>
      </pc:sldChg>
      <pc:sldChg chg="delCm">
        <pc:chgData name="Kathy Morgan" userId="19752d8f-270a-426b-91ad-1bf5c79275bc" providerId="ADAL" clId="{7D80F03C-ABC3-43B8-8672-C88472799F3E}" dt="2021-08-05T19:40:39.559" v="137" actId="1592"/>
        <pc:sldMkLst>
          <pc:docMk/>
          <pc:sldMk cId="2937528002" sldId="296"/>
        </pc:sldMkLst>
      </pc:sldChg>
      <pc:sldChg chg="delCm">
        <pc:chgData name="Kathy Morgan" userId="19752d8f-270a-426b-91ad-1bf5c79275bc" providerId="ADAL" clId="{7D80F03C-ABC3-43B8-8672-C88472799F3E}" dt="2021-08-05T19:05:22.653" v="0" actId="1592"/>
        <pc:sldMkLst>
          <pc:docMk/>
          <pc:sldMk cId="3302510516" sldId="297"/>
        </pc:sldMkLst>
      </pc:sldChg>
      <pc:sldChg chg="delCm">
        <pc:chgData name="Kathy Morgan" userId="19752d8f-270a-426b-91ad-1bf5c79275bc" providerId="ADAL" clId="{7D80F03C-ABC3-43B8-8672-C88472799F3E}" dt="2021-08-05T19:41:02.243" v="138" actId="1592"/>
        <pc:sldMkLst>
          <pc:docMk/>
          <pc:sldMk cId="2136798613" sldId="319"/>
        </pc:sldMkLst>
      </pc:sldChg>
    </pc:docChg>
  </pc:docChgLst>
  <pc:docChgLst>
    <pc:chgData name="Tammy Pankey" userId="S::tpankey@firstinspires.org::89b84b47-0384-4d66-b56e-dc00ebdb68cf" providerId="AD" clId="Web-{65B2E040-7D37-7154-C9E3-BCC2559022DB}"/>
    <pc:docChg chg="">
      <pc:chgData name="Tammy Pankey" userId="S::tpankey@firstinspires.org::89b84b47-0384-4d66-b56e-dc00ebdb68cf" providerId="AD" clId="Web-{65B2E040-7D37-7154-C9E3-BCC2559022DB}" dt="2021-08-05T20:26:45.610" v="0"/>
      <pc:docMkLst>
        <pc:docMk/>
      </pc:docMkLst>
      <pc:sldChg chg="addCm">
        <pc:chgData name="Tammy Pankey" userId="S::tpankey@firstinspires.org::89b84b47-0384-4d66-b56e-dc00ebdb68cf" providerId="AD" clId="Web-{65B2E040-7D37-7154-C9E3-BCC2559022DB}" dt="2021-08-05T20:26:45.610" v="0"/>
        <pc:sldMkLst>
          <pc:docMk/>
          <pc:sldMk cId="951211944" sldId="2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F5F3-06B3-EE47-BF43-708E2593BF64}" type="datetimeFigureOut">
              <a:rPr lang="en-US" smtClean="0"/>
              <a:t>10/16/21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8CF6-C2C2-924C-96EF-0C0C9E05FEB2}" type="slidenum">
              <a:rPr lang="en-US" smtClean="0"/>
              <a:t>‹#›</a:t>
            </a:fld>
            <a:endParaRPr lang="en-US"/>
          </a:p>
        </p:txBody>
      </p:sp>
    </p:spTree>
    <p:extLst>
      <p:ext uri="{BB962C8B-B14F-4D97-AF65-F5344CB8AC3E}">
        <p14:creationId xmlns:p14="http://schemas.microsoft.com/office/powerpoint/2010/main" val="2945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777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10</a:t>
            </a:fld>
            <a:endParaRPr lang="en-US"/>
          </a:p>
        </p:txBody>
      </p:sp>
    </p:spTree>
    <p:extLst>
      <p:ext uri="{BB962C8B-B14F-4D97-AF65-F5344CB8AC3E}">
        <p14:creationId xmlns:p14="http://schemas.microsoft.com/office/powerpoint/2010/main" val="1132797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11</a:t>
            </a:fld>
            <a:endParaRPr lang="en-US"/>
          </a:p>
        </p:txBody>
      </p:sp>
    </p:spTree>
    <p:extLst>
      <p:ext uri="{BB962C8B-B14F-4D97-AF65-F5344CB8AC3E}">
        <p14:creationId xmlns:p14="http://schemas.microsoft.com/office/powerpoint/2010/main" val="2607777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12</a:t>
            </a:fld>
            <a:endParaRPr lang="en-US"/>
          </a:p>
        </p:txBody>
      </p:sp>
    </p:spTree>
    <p:extLst>
      <p:ext uri="{BB962C8B-B14F-4D97-AF65-F5344CB8AC3E}">
        <p14:creationId xmlns:p14="http://schemas.microsoft.com/office/powerpoint/2010/main" val="547789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13</a:t>
            </a:fld>
            <a:endParaRPr lang="en-US"/>
          </a:p>
        </p:txBody>
      </p:sp>
    </p:spTree>
    <p:extLst>
      <p:ext uri="{BB962C8B-B14F-4D97-AF65-F5344CB8AC3E}">
        <p14:creationId xmlns:p14="http://schemas.microsoft.com/office/powerpoint/2010/main" val="395311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14</a:t>
            </a:fld>
            <a:endParaRPr lang="en-US"/>
          </a:p>
        </p:txBody>
      </p:sp>
    </p:spTree>
    <p:extLst>
      <p:ext uri="{BB962C8B-B14F-4D97-AF65-F5344CB8AC3E}">
        <p14:creationId xmlns:p14="http://schemas.microsoft.com/office/powerpoint/2010/main" val="2608343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15</a:t>
            </a:fld>
            <a:endParaRPr lang="en-US"/>
          </a:p>
        </p:txBody>
      </p:sp>
    </p:spTree>
    <p:extLst>
      <p:ext uri="{BB962C8B-B14F-4D97-AF65-F5344CB8AC3E}">
        <p14:creationId xmlns:p14="http://schemas.microsoft.com/office/powerpoint/2010/main" val="1712572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baseline="0" dirty="0">
                <a:solidFill>
                  <a:srgbClr val="ED1A22"/>
                </a:solidFill>
                <a:latin typeface="ShinnRR Book"/>
              </a:rPr>
              <a:t>Pre-Session Checkpoint </a:t>
            </a:r>
            <a:endParaRPr lang="en-US" sz="1800" b="0" i="0" u="none" strike="noStrike" baseline="0" dirty="0">
              <a:solidFill>
                <a:srgbClr val="ED1A22"/>
              </a:solidFill>
              <a:latin typeface="ShinnRR Book"/>
            </a:endParaRPr>
          </a:p>
          <a:p>
            <a:r>
              <a:rPr lang="en-US" sz="1800" b="0" i="0" u="none" strike="noStrike" baseline="0" dirty="0">
                <a:solidFill>
                  <a:srgbClr val="211D1E"/>
                </a:solidFill>
                <a:latin typeface="Arial" panose="020B0604020202020204" pitchFamily="34" charset="0"/>
              </a:rPr>
              <a:t>Please read the student </a:t>
            </a:r>
            <a:r>
              <a:rPr lang="en-US" sz="1800" b="0" i="1" u="none" strike="noStrike" baseline="0" dirty="0">
                <a:solidFill>
                  <a:srgbClr val="211D1E"/>
                </a:solidFill>
                <a:latin typeface="Arial" panose="020B0604020202020204" pitchFamily="34" charset="0"/>
              </a:rPr>
              <a:t>Engineering Notebook</a:t>
            </a:r>
            <a:r>
              <a:rPr lang="en-US" sz="1800" b="0" i="0" u="none" strike="noStrike" baseline="0" dirty="0">
                <a:solidFill>
                  <a:srgbClr val="211D1E"/>
                </a:solidFill>
                <a:latin typeface="Arial" panose="020B0604020202020204" pitchFamily="34" charset="0"/>
              </a:rPr>
              <a:t>, </a:t>
            </a:r>
            <a:r>
              <a:rPr lang="en-US" sz="1800" b="0" i="1" u="none" strike="noStrike" baseline="0" dirty="0">
                <a:solidFill>
                  <a:srgbClr val="211D1E"/>
                </a:solidFill>
                <a:latin typeface="Arial" panose="020B0604020202020204" pitchFamily="34" charset="0"/>
              </a:rPr>
              <a:t>Robot Game Rulebook</a:t>
            </a:r>
            <a:r>
              <a:rPr lang="en-US" sz="1800" b="0" i="0" u="none" strike="noStrike" baseline="0" dirty="0">
                <a:solidFill>
                  <a:srgbClr val="211D1E"/>
                </a:solidFill>
                <a:latin typeface="Arial" panose="020B0604020202020204" pitchFamily="34" charset="0"/>
              </a:rPr>
              <a:t>, and this </a:t>
            </a:r>
            <a:r>
              <a:rPr lang="en-US" sz="1800" b="0" i="1" u="none" strike="noStrike" baseline="0" dirty="0">
                <a:solidFill>
                  <a:srgbClr val="211D1E"/>
                </a:solidFill>
                <a:latin typeface="Arial" panose="020B0604020202020204" pitchFamily="34" charset="0"/>
              </a:rPr>
              <a:t>Team Meeting Guide </a:t>
            </a:r>
            <a:r>
              <a:rPr lang="en-US" sz="1800" b="0" i="0" u="none" strike="noStrike" baseline="0" dirty="0">
                <a:solidFill>
                  <a:srgbClr val="211D1E"/>
                </a:solidFill>
                <a:latin typeface="Arial" panose="020B0604020202020204" pitchFamily="34" charset="0"/>
              </a:rPr>
              <a:t>before starting the sessions. They are full of very useful information to guide you through this experience. Use this checkpoint to help you get started and guide you toward success.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You need at least two devices with Internet access and appropriate LEGO® Education app installed per team.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Unpack the robot set and sort the LEGO elements into the trays.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Make sure the controller is charged or has batteries in it.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Explore the </a:t>
            </a:r>
            <a:r>
              <a:rPr lang="en-US" sz="1800" b="0" i="1" u="none" strike="noStrike" baseline="0" dirty="0">
                <a:solidFill>
                  <a:srgbClr val="211D1E"/>
                </a:solidFill>
                <a:latin typeface="Arial" panose="020B0604020202020204" pitchFamily="34" charset="0"/>
              </a:rPr>
              <a:t>FIRST</a:t>
            </a:r>
            <a:r>
              <a:rPr lang="en-US" sz="1800" b="0" i="0" u="none" strike="noStrike" baseline="0" dirty="0">
                <a:solidFill>
                  <a:srgbClr val="211D1E"/>
                </a:solidFill>
                <a:latin typeface="Arial" panose="020B0604020202020204" pitchFamily="34" charset="0"/>
              </a:rPr>
              <a:t>® Core Values. These are the essential foundation for your team.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Watch the season videos on the </a:t>
            </a:r>
            <a:r>
              <a:rPr lang="en-US" sz="1800" b="0" i="1" u="none" strike="noStrike" baseline="0" dirty="0">
                <a:solidFill>
                  <a:srgbClr val="211D1E"/>
                </a:solidFill>
                <a:latin typeface="Arial" panose="020B0604020202020204" pitchFamily="34" charset="0"/>
              </a:rPr>
              <a:t>FIRST </a:t>
            </a:r>
            <a:r>
              <a:rPr lang="en-US" sz="1800" b="0" i="0" u="none" strike="noStrike" baseline="0" dirty="0">
                <a:solidFill>
                  <a:srgbClr val="211D1E"/>
                </a:solidFill>
                <a:latin typeface="Arial" panose="020B0604020202020204" pitchFamily="34" charset="0"/>
              </a:rPr>
              <a:t>LEGO League YouTube channel.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If the team is new to using their LEGO Education robot set, it would be beneficial to take some time for them to get acquainted building and coding with the set. The team could complete the Getting Started activities in the relevant LEGO Education app.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Have a location to place the mat and models after each session if they have to be stored. </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16</a:t>
            </a:fld>
            <a:endParaRPr lang="en-US"/>
          </a:p>
        </p:txBody>
      </p:sp>
    </p:spTree>
    <p:extLst>
      <p:ext uri="{BB962C8B-B14F-4D97-AF65-F5344CB8AC3E}">
        <p14:creationId xmlns:p14="http://schemas.microsoft.com/office/powerpoint/2010/main" val="2032935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45200"/>
            <a:r>
              <a:rPr lang="en-US" sz="1800" b="1" i="1" u="none" strike="noStrike" baseline="0" dirty="0">
                <a:solidFill>
                  <a:srgbClr val="211D1E"/>
                </a:solidFill>
                <a:latin typeface="Arial" panose="020B0604020202020204" pitchFamily="34" charset="0"/>
              </a:rPr>
              <a:t>ENGINEERING NOTEBOOK </a:t>
            </a:r>
            <a:r>
              <a:rPr lang="en-US" sz="1800" b="1" i="0" u="none" strike="noStrike" baseline="0" dirty="0">
                <a:solidFill>
                  <a:srgbClr val="211D1E"/>
                </a:solidFill>
                <a:latin typeface="Arial" panose="020B0604020202020204" pitchFamily="34" charset="0"/>
              </a:rPr>
              <a:t>TIPS </a:t>
            </a:r>
            <a:endParaRPr lang="en-US" sz="1800" b="0" i="0" u="none" strike="noStrike" baseline="0" dirty="0">
              <a:solidFill>
                <a:srgbClr val="211D1E"/>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Read the </a:t>
            </a:r>
            <a:r>
              <a:rPr lang="en-US" sz="1800" b="0" i="1" u="none" strike="noStrike" baseline="0" dirty="0">
                <a:solidFill>
                  <a:srgbClr val="211D1E"/>
                </a:solidFill>
                <a:latin typeface="Arial" panose="020B0604020202020204" pitchFamily="34" charset="0"/>
              </a:rPr>
              <a:t>Engineering Notebook </a:t>
            </a:r>
            <a:r>
              <a:rPr lang="en-US" sz="1800" b="0" i="0" u="none" strike="noStrike" baseline="0" dirty="0">
                <a:solidFill>
                  <a:srgbClr val="211D1E"/>
                </a:solidFill>
                <a:latin typeface="Arial" panose="020B0604020202020204" pitchFamily="34" charset="0"/>
              </a:rPr>
              <a:t>carefully. The team will share the notebooks and work on them collaboratively.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notebook contains relevant information and guides the team through the sessions.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tips in this </a:t>
            </a:r>
            <a:r>
              <a:rPr lang="en-US" sz="1800" b="0" i="1" u="none" strike="noStrike" baseline="0" dirty="0">
                <a:solidFill>
                  <a:srgbClr val="211D1E"/>
                </a:solidFill>
                <a:latin typeface="Arial" panose="020B0604020202020204" pitchFamily="34" charset="0"/>
              </a:rPr>
              <a:t>Team Meeting Guide </a:t>
            </a:r>
            <a:r>
              <a:rPr lang="en-US" sz="1800" b="0" i="0" u="none" strike="noStrike" baseline="0" dirty="0">
                <a:solidFill>
                  <a:srgbClr val="211D1E"/>
                </a:solidFill>
                <a:latin typeface="Arial" panose="020B0604020202020204" pitchFamily="34" charset="0"/>
              </a:rPr>
              <a:t>will direct you how to support each session.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As facilitator, help guide the team members in the performance of their roles during each session.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Using the team roles outlined in the notebook can help your team function more efficiently and ensures that everyone on the team is involved. </a:t>
            </a:r>
          </a:p>
        </p:txBody>
      </p:sp>
      <p:sp>
        <p:nvSpPr>
          <p:cNvPr id="4" name="Slide Number Placeholder 3"/>
          <p:cNvSpPr>
            <a:spLocks noGrp="1"/>
          </p:cNvSpPr>
          <p:nvPr>
            <p:ph type="sldNum" sz="quarter" idx="5"/>
          </p:nvPr>
        </p:nvSpPr>
        <p:spPr/>
        <p:txBody>
          <a:bodyPr/>
          <a:lstStyle/>
          <a:p>
            <a:fld id="{447B8CF6-C2C2-924C-96EF-0C0C9E05FEB2}" type="slidenum">
              <a:rPr lang="en-US" smtClean="0"/>
              <a:t>17</a:t>
            </a:fld>
            <a:endParaRPr lang="en-US"/>
          </a:p>
        </p:txBody>
      </p:sp>
    </p:spTree>
    <p:extLst>
      <p:ext uri="{BB962C8B-B14F-4D97-AF65-F5344CB8AC3E}">
        <p14:creationId xmlns:p14="http://schemas.microsoft.com/office/powerpoint/2010/main" val="304060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211D1E"/>
                </a:solidFill>
                <a:latin typeface="Arial" panose="020B0604020202020204" pitchFamily="34" charset="0"/>
              </a:rPr>
              <a:t>Every session includes time to clean up and properly store the team’s LEGO pieces, devices, and other supplies.</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18</a:t>
            </a:fld>
            <a:endParaRPr lang="en-US"/>
          </a:p>
        </p:txBody>
      </p:sp>
    </p:spTree>
    <p:extLst>
      <p:ext uri="{BB962C8B-B14F-4D97-AF65-F5344CB8AC3E}">
        <p14:creationId xmlns:p14="http://schemas.microsoft.com/office/powerpoint/2010/main" val="305527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a:t>
            </a:fld>
            <a:endParaRPr lang="en-US"/>
          </a:p>
        </p:txBody>
      </p:sp>
    </p:spTree>
    <p:extLst>
      <p:ext uri="{BB962C8B-B14F-4D97-AF65-F5344CB8AC3E}">
        <p14:creationId xmlns:p14="http://schemas.microsoft.com/office/powerpoint/2010/main" val="312612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1" u="none" strike="noStrike" baseline="0" dirty="0">
                <a:solidFill>
                  <a:srgbClr val="211D1E"/>
                </a:solidFill>
                <a:latin typeface="Arial" panose="020B0604020202020204" pitchFamily="34" charset="0"/>
              </a:rPr>
              <a:t>FIRST</a:t>
            </a:r>
            <a:r>
              <a:rPr lang="en-US" sz="1800" b="1" i="0" u="none" strike="noStrike" baseline="0" dirty="0">
                <a:solidFill>
                  <a:srgbClr val="211D1E"/>
                </a:solidFill>
                <a:latin typeface="Arial" panose="020B0604020202020204" pitchFamily="34" charset="0"/>
              </a:rPr>
              <a:t>® Core Values </a:t>
            </a:r>
            <a:endParaRPr lang="en-US" sz="1800" b="0" i="0" u="none" strike="noStrike" baseline="0" dirty="0">
              <a:solidFill>
                <a:srgbClr val="211D1E"/>
              </a:solidFill>
              <a:latin typeface="Arial" panose="020B0604020202020204" pitchFamily="34" charset="0"/>
            </a:endParaRPr>
          </a:p>
          <a:p>
            <a:r>
              <a:rPr lang="en-US" sz="1800" b="0" i="0" u="none" strike="noStrike" baseline="0" dirty="0">
                <a:solidFill>
                  <a:srgbClr val="211D1E"/>
                </a:solidFill>
                <a:latin typeface="Arial" panose="020B0604020202020204" pitchFamily="34" charset="0"/>
              </a:rPr>
              <a:t>The </a:t>
            </a:r>
            <a:r>
              <a:rPr lang="en-US" sz="1800" b="0" i="1" u="none" strike="noStrike" baseline="0" dirty="0">
                <a:solidFill>
                  <a:srgbClr val="211D1E"/>
                </a:solidFill>
                <a:latin typeface="Arial" panose="020B0604020202020204" pitchFamily="34" charset="0"/>
              </a:rPr>
              <a:t>FIRST</a:t>
            </a:r>
            <a:r>
              <a:rPr lang="en-US" sz="1800" b="0" i="0" u="none" strike="noStrike" baseline="0" dirty="0">
                <a:solidFill>
                  <a:srgbClr val="211D1E"/>
                </a:solidFill>
                <a:latin typeface="Arial" panose="020B0604020202020204" pitchFamily="34" charset="0"/>
              </a:rPr>
              <a:t>® Core Values are the cornerstones of the program. They are among the fundamental elements of </a:t>
            </a:r>
            <a:r>
              <a:rPr lang="en-US" sz="1800" b="0" i="1" u="none" strike="noStrike" baseline="0" dirty="0">
                <a:solidFill>
                  <a:srgbClr val="211D1E"/>
                </a:solidFill>
                <a:latin typeface="Arial" panose="020B0604020202020204" pitchFamily="34" charset="0"/>
              </a:rPr>
              <a:t>FIRST </a:t>
            </a:r>
            <a:r>
              <a:rPr lang="en-US" sz="1800" b="0" i="0" u="none" strike="noStrike" baseline="0" dirty="0">
                <a:solidFill>
                  <a:srgbClr val="211D1E"/>
                </a:solidFill>
                <a:latin typeface="Arial" panose="020B0604020202020204" pitchFamily="34" charset="0"/>
              </a:rPr>
              <a:t>LEGO League. By embracing the Core Values, children use discovery and exploration of the theme in each session and learn that helping one another is the foundation of teamwork. It is important that the children have fun. The more playful the sessions are, the more motivated the children will be. </a:t>
            </a:r>
          </a:p>
          <a:p>
            <a:endParaRPr lang="en-US" sz="1800" b="0" i="1" u="none" strike="noStrike" baseline="0" dirty="0">
              <a:solidFill>
                <a:srgbClr val="211D1E"/>
              </a:solidFill>
              <a:latin typeface="Arial" panose="020B0604020202020204" pitchFamily="34" charset="0"/>
            </a:endParaRPr>
          </a:p>
          <a:p>
            <a:r>
              <a:rPr lang="en-US" sz="1800" b="0" i="1" u="none" strike="noStrike" baseline="0" dirty="0">
                <a:solidFill>
                  <a:srgbClr val="211D1E"/>
                </a:solidFill>
                <a:latin typeface="Arial" panose="020B0604020202020204" pitchFamily="34" charset="0"/>
              </a:rPr>
              <a:t>Gracious Professionalism</a:t>
            </a:r>
            <a:r>
              <a:rPr lang="en-US" sz="1800" b="0" i="0" u="none" strike="noStrike" baseline="0" dirty="0">
                <a:solidFill>
                  <a:srgbClr val="211D1E"/>
                </a:solidFill>
                <a:latin typeface="Arial" panose="020B0604020202020204" pitchFamily="34" charset="0"/>
              </a:rPr>
              <a:t>® is a way of doing things that encourages high-quality work, emphasizes the value of others, and respects individuals and the community. The team’s Core Values and </a:t>
            </a:r>
            <a:r>
              <a:rPr lang="en-US" sz="1800" b="0" i="1" u="none" strike="noStrike" baseline="0" dirty="0">
                <a:solidFill>
                  <a:srgbClr val="211D1E"/>
                </a:solidFill>
                <a:latin typeface="Arial" panose="020B0604020202020204" pitchFamily="34" charset="0"/>
              </a:rPr>
              <a:t>Gracious Professionalism </a:t>
            </a:r>
            <a:r>
              <a:rPr lang="en-US" sz="1800" b="0" i="0" u="none" strike="noStrike" baseline="0" dirty="0">
                <a:solidFill>
                  <a:srgbClr val="211D1E"/>
                </a:solidFill>
                <a:latin typeface="Arial" panose="020B0604020202020204" pitchFamily="34" charset="0"/>
              </a:rPr>
              <a:t>will be evaluated during Robot Game matches and during the judging session at the tournament. The team demonstrates </a:t>
            </a:r>
            <a:r>
              <a:rPr lang="en-US" sz="1800" b="0" i="1" u="none" strike="noStrike" baseline="0" dirty="0" err="1">
                <a:solidFill>
                  <a:srgbClr val="211D1E"/>
                </a:solidFill>
                <a:latin typeface="Arial" panose="020B0604020202020204" pitchFamily="34" charset="0"/>
              </a:rPr>
              <a:t>Coopertition</a:t>
            </a:r>
            <a:r>
              <a:rPr lang="en-US" sz="1800" b="0" i="0" u="none" strike="noStrike" baseline="0" dirty="0">
                <a:solidFill>
                  <a:srgbClr val="211D1E"/>
                </a:solidFill>
                <a:latin typeface="Arial" panose="020B0604020202020204" pitchFamily="34" charset="0"/>
              </a:rPr>
              <a:t>® by showing that learning is more important than winning and they can help others even as they compete. </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3</a:t>
            </a:fld>
            <a:endParaRPr lang="en-US"/>
          </a:p>
        </p:txBody>
      </p:sp>
    </p:spTree>
    <p:extLst>
      <p:ext uri="{BB962C8B-B14F-4D97-AF65-F5344CB8AC3E}">
        <p14:creationId xmlns:p14="http://schemas.microsoft.com/office/powerpoint/2010/main" val="3424630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4</a:t>
            </a:fld>
            <a:endParaRPr lang="en-US"/>
          </a:p>
        </p:txBody>
      </p:sp>
    </p:spTree>
    <p:extLst>
      <p:ext uri="{BB962C8B-B14F-4D97-AF65-F5344CB8AC3E}">
        <p14:creationId xmlns:p14="http://schemas.microsoft.com/office/powerpoint/2010/main" val="837593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5</a:t>
            </a:fld>
            <a:endParaRPr lang="en-US"/>
          </a:p>
        </p:txBody>
      </p:sp>
    </p:spTree>
    <p:extLst>
      <p:ext uri="{BB962C8B-B14F-4D97-AF65-F5344CB8AC3E}">
        <p14:creationId xmlns:p14="http://schemas.microsoft.com/office/powerpoint/2010/main" val="210052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6</a:t>
            </a:fld>
            <a:endParaRPr lang="en-US"/>
          </a:p>
        </p:txBody>
      </p:sp>
    </p:spTree>
    <p:extLst>
      <p:ext uri="{BB962C8B-B14F-4D97-AF65-F5344CB8AC3E}">
        <p14:creationId xmlns:p14="http://schemas.microsoft.com/office/powerpoint/2010/main" val="193599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7</a:t>
            </a:fld>
            <a:endParaRPr lang="en-US"/>
          </a:p>
        </p:txBody>
      </p:sp>
    </p:spTree>
    <p:extLst>
      <p:ext uri="{BB962C8B-B14F-4D97-AF65-F5344CB8AC3E}">
        <p14:creationId xmlns:p14="http://schemas.microsoft.com/office/powerpoint/2010/main" val="745133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211D1E"/>
                </a:solidFill>
                <a:latin typeface="Arial"/>
                <a:cs typeface="Arial"/>
              </a:rPr>
              <a:t>During the sessions, the team will </a:t>
            </a:r>
            <a:r>
              <a:rPr lang="en-US" sz="1800" dirty="0">
                <a:solidFill>
                  <a:srgbClr val="211D1E"/>
                </a:solidFill>
                <a:latin typeface="Arial"/>
                <a:cs typeface="Arial"/>
              </a:rPr>
              <a:t>use the </a:t>
            </a:r>
            <a:r>
              <a:rPr lang="en-US" sz="1800" b="1" i="0" u="none" strike="noStrike" baseline="0" dirty="0">
                <a:solidFill>
                  <a:srgbClr val="211D1E"/>
                </a:solidFill>
                <a:latin typeface="Arial"/>
                <a:cs typeface="Arial"/>
              </a:rPr>
              <a:t>engineering design process</a:t>
            </a:r>
            <a:r>
              <a:rPr lang="en-US" sz="1800" b="0" i="0" u="none" strike="noStrike" baseline="0" dirty="0">
                <a:solidFill>
                  <a:srgbClr val="211D1E"/>
                </a:solidFill>
                <a:latin typeface="Arial"/>
                <a:cs typeface="Arial"/>
              </a:rPr>
              <a:t>. The team will identify, design, and create solutions and test, iterate, and improve them. The team will then share and communicate what they learned with others. The rubrics used in judging capture the engineering design process used to create both the robot and Innovation Project solutions.</a:t>
            </a:r>
            <a:r>
              <a:rPr lang="en-US" sz="1800" dirty="0">
                <a:solidFill>
                  <a:srgbClr val="211D1E"/>
                </a:solidFill>
                <a:latin typeface="Arial"/>
                <a:cs typeface="Arial"/>
              </a:rPr>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8</a:t>
            </a:fld>
            <a:endParaRPr lang="en-US"/>
          </a:p>
        </p:txBody>
      </p:sp>
    </p:spTree>
    <p:extLst>
      <p:ext uri="{BB962C8B-B14F-4D97-AF65-F5344CB8AC3E}">
        <p14:creationId xmlns:p14="http://schemas.microsoft.com/office/powerpoint/2010/main" val="282113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9</a:t>
            </a:fld>
            <a:endParaRPr lang="en-US"/>
          </a:p>
        </p:txBody>
      </p:sp>
    </p:spTree>
    <p:extLst>
      <p:ext uri="{BB962C8B-B14F-4D97-AF65-F5344CB8AC3E}">
        <p14:creationId xmlns:p14="http://schemas.microsoft.com/office/powerpoint/2010/main" val="3476503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n-FIRST Title 1">
    <p:spTree>
      <p:nvGrpSpPr>
        <p:cNvPr id="1" name=""/>
        <p:cNvGrpSpPr/>
        <p:nvPr/>
      </p:nvGrpSpPr>
      <p:grpSpPr>
        <a:xfrm>
          <a:off x="0" y="0"/>
          <a:ext cx="0" cy="0"/>
          <a:chOff x="0" y="0"/>
          <a:chExt cx="0" cy="0"/>
        </a:xfrm>
      </p:grpSpPr>
      <p:pic>
        <p:nvPicPr>
          <p:cNvPr id="8" name="Picture 7" descr="A group of people posing for the camera&#10;&#10;Description automatically generated">
            <a:extLst>
              <a:ext uri="{FF2B5EF4-FFF2-40B4-BE49-F238E27FC236}">
                <a16:creationId xmlns:a16="http://schemas.microsoft.com/office/drawing/2014/main" id="{AE46A625-A699-8146-B1EC-AD3911BAB555}"/>
              </a:ext>
            </a:extLst>
          </p:cNvPr>
          <p:cNvPicPr>
            <a:picLocks noChangeAspect="1"/>
          </p:cNvPicPr>
          <p:nvPr userDrawn="1"/>
        </p:nvPicPr>
        <p:blipFill>
          <a:blip r:embed="rId2"/>
          <a:stretch>
            <a:fillRect/>
          </a:stretch>
        </p:blipFill>
        <p:spPr>
          <a:xfrm>
            <a:off x="743" y="0"/>
            <a:ext cx="9142514" cy="6859116"/>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61485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n-FIRST Split 2">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163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431591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looking at the camera&#10;&#10;Description automatically generated">
            <a:extLst>
              <a:ext uri="{FF2B5EF4-FFF2-40B4-BE49-F238E27FC236}">
                <a16:creationId xmlns:a16="http://schemas.microsoft.com/office/drawing/2014/main" id="{6EAB375D-E9AC-F74F-9547-C4E3B1C07DC7}"/>
              </a:ext>
            </a:extLst>
          </p:cNvPr>
          <p:cNvPicPr>
            <a:picLocks noChangeAspect="1"/>
          </p:cNvPicPr>
          <p:nvPr userDrawn="1"/>
        </p:nvPicPr>
        <p:blipFill>
          <a:blip r:embed="rId3"/>
          <a:stretch>
            <a:fillRect/>
          </a:stretch>
        </p:blipFill>
        <p:spPr>
          <a:xfrm>
            <a:off x="0" y="0"/>
            <a:ext cx="4132613" cy="6858000"/>
          </a:xfrm>
          <a:prstGeom prst="rect">
            <a:avLst/>
          </a:prstGeom>
        </p:spPr>
      </p:pic>
      <p:sp>
        <p:nvSpPr>
          <p:cNvPr id="13" name="Text Placeholder 14">
            <a:extLst>
              <a:ext uri="{FF2B5EF4-FFF2-40B4-BE49-F238E27FC236}">
                <a16:creationId xmlns:a16="http://schemas.microsoft.com/office/drawing/2014/main" id="{5783DE5F-FA27-C947-8F3B-D58816221EBE}"/>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A8D2D575-FED2-7A4B-9D93-E1A5AF56636F}"/>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0FA5253B-966D-5740-8D64-97195692D6EC}"/>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088793698"/>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5760" userDrawn="1">
          <p15:clr>
            <a:srgbClr val="FBAE40"/>
          </p15:clr>
        </p15:guide>
        <p15:guide id="5" pos="56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n-FIRST + Programs Split 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520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18079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sitting at a table with a computer&#10;&#10;Description automatically generated">
            <a:extLst>
              <a:ext uri="{FF2B5EF4-FFF2-40B4-BE49-F238E27FC236}">
                <a16:creationId xmlns:a16="http://schemas.microsoft.com/office/drawing/2014/main" id="{E054C8D7-8B56-5144-8673-F8E05FFA647D}"/>
              </a:ext>
            </a:extLst>
          </p:cNvPr>
          <p:cNvPicPr>
            <a:picLocks noChangeAspect="1"/>
          </p:cNvPicPr>
          <p:nvPr userDrawn="1"/>
        </p:nvPicPr>
        <p:blipFill>
          <a:blip r:embed="rId4"/>
          <a:stretch>
            <a:fillRect/>
          </a:stretch>
        </p:blipFill>
        <p:spPr>
          <a:xfrm>
            <a:off x="5047548" y="0"/>
            <a:ext cx="4132613" cy="6858000"/>
          </a:xfrm>
          <a:prstGeom prst="rect">
            <a:avLst/>
          </a:prstGeom>
        </p:spPr>
      </p:pic>
      <p:sp>
        <p:nvSpPr>
          <p:cNvPr id="14" name="Text Placeholder 14">
            <a:extLst>
              <a:ext uri="{FF2B5EF4-FFF2-40B4-BE49-F238E27FC236}">
                <a16:creationId xmlns:a16="http://schemas.microsoft.com/office/drawing/2014/main" id="{D624270F-D211-8945-B722-3DCD4A3D2CA3}"/>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187118A1-AF1D-E749-93B2-605B63A6ADE8}"/>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6" name="Text Placeholder 12">
            <a:extLst>
              <a:ext uri="{FF2B5EF4-FFF2-40B4-BE49-F238E27FC236}">
                <a16:creationId xmlns:a16="http://schemas.microsoft.com/office/drawing/2014/main" id="{E130E79E-11D8-4242-869F-F180954F907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4202626"/>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n-FIRST + Programs Split 2">
    <p:spTree>
      <p:nvGrpSpPr>
        <p:cNvPr id="1" name=""/>
        <p:cNvGrpSpPr/>
        <p:nvPr/>
      </p:nvGrpSpPr>
      <p:grpSpPr>
        <a:xfrm>
          <a:off x="0" y="0"/>
          <a:ext cx="0" cy="0"/>
          <a:chOff x="0" y="0"/>
          <a:chExt cx="0" cy="0"/>
        </a:xfrm>
      </p:grpSpPr>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0048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629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432607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person, man, boy, child&#10;&#10;Description automatically generated">
            <a:extLst>
              <a:ext uri="{FF2B5EF4-FFF2-40B4-BE49-F238E27FC236}">
                <a16:creationId xmlns:a16="http://schemas.microsoft.com/office/drawing/2014/main" id="{FE8B0E00-B69A-C44F-8C68-EADD8546F9F0}"/>
              </a:ext>
            </a:extLst>
          </p:cNvPr>
          <p:cNvPicPr>
            <a:picLocks noChangeAspect="1"/>
          </p:cNvPicPr>
          <p:nvPr userDrawn="1"/>
        </p:nvPicPr>
        <p:blipFill>
          <a:blip r:embed="rId4"/>
          <a:stretch>
            <a:fillRect/>
          </a:stretch>
        </p:blipFill>
        <p:spPr>
          <a:xfrm>
            <a:off x="0" y="0"/>
            <a:ext cx="4132613" cy="6858000"/>
          </a:xfrm>
          <a:prstGeom prst="rect">
            <a:avLst/>
          </a:prstGeom>
        </p:spPr>
      </p:pic>
      <p:sp>
        <p:nvSpPr>
          <p:cNvPr id="9" name="Text Placeholder 14">
            <a:extLst>
              <a:ext uri="{FF2B5EF4-FFF2-40B4-BE49-F238E27FC236}">
                <a16:creationId xmlns:a16="http://schemas.microsoft.com/office/drawing/2014/main" id="{3E82C88F-7666-274A-BDC2-114AC2227F8A}"/>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5B5AAF13-D01E-F44C-B49D-74EC4B6C4443}"/>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2" name="Text Placeholder 12">
            <a:extLst>
              <a:ext uri="{FF2B5EF4-FFF2-40B4-BE49-F238E27FC236}">
                <a16:creationId xmlns:a16="http://schemas.microsoft.com/office/drawing/2014/main" id="{91125EE1-2060-344C-BF2E-99D1B900E241}"/>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406931731"/>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guide id="3" pos="27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LL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a:stretch>
            <a:fillRect/>
          </a:stretch>
        </p:blipFill>
        <p:spPr>
          <a:xfrm>
            <a:off x="3224530" y="5512080"/>
            <a:ext cx="2694941" cy="845857"/>
          </a:xfrm>
          <a:prstGeom prst="rect">
            <a:avLst/>
          </a:prstGeom>
        </p:spPr>
      </p:pic>
    </p:spTree>
    <p:extLst>
      <p:ext uri="{BB962C8B-B14F-4D97-AF65-F5344CB8AC3E}">
        <p14:creationId xmlns:p14="http://schemas.microsoft.com/office/powerpoint/2010/main" val="150024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LL Title + Divisions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641630"/>
            <a:ext cx="2282190" cy="716307"/>
          </a:xfrm>
          <a:prstGeom prst="rect">
            <a:avLst/>
          </a:prstGeom>
        </p:spPr>
      </p:pic>
      <p:pic>
        <p:nvPicPr>
          <p:cNvPr id="6" name="Picture 5">
            <a:extLst>
              <a:ext uri="{FF2B5EF4-FFF2-40B4-BE49-F238E27FC236}">
                <a16:creationId xmlns:a16="http://schemas.microsoft.com/office/drawing/2014/main" id="{269F6F20-F848-DB40-8DA0-0987DC399D01}"/>
              </a:ext>
            </a:extLst>
          </p:cNvPr>
          <p:cNvPicPr>
            <a:picLocks noChangeAspect="1"/>
          </p:cNvPicPr>
          <p:nvPr userDrawn="1"/>
        </p:nvPicPr>
        <p:blipFill>
          <a:blip r:embed="rId4"/>
          <a:stretch>
            <a:fillRect/>
          </a:stretch>
        </p:blipFill>
        <p:spPr>
          <a:xfrm>
            <a:off x="4746193" y="5486454"/>
            <a:ext cx="3971087" cy="1052577"/>
          </a:xfrm>
          <a:prstGeom prst="rect">
            <a:avLst/>
          </a:prstGeom>
        </p:spPr>
      </p:pic>
    </p:spTree>
    <p:extLst>
      <p:ext uri="{BB962C8B-B14F-4D97-AF65-F5344CB8AC3E}">
        <p14:creationId xmlns:p14="http://schemas.microsoft.com/office/powerpoint/2010/main" val="3623693392"/>
      </p:ext>
    </p:extLst>
  </p:cSld>
  <p:clrMapOvr>
    <a:masterClrMapping/>
  </p:clrMapOvr>
  <p:extLst>
    <p:ext uri="{DCECCB84-F9BA-43D5-87BE-67443E8EF086}">
      <p15:sldGuideLst xmlns:p15="http://schemas.microsoft.com/office/powerpoint/2012/main">
        <p15:guide id="1" orient="horz" pos="3552" userDrawn="1">
          <p15:clr>
            <a:srgbClr val="FBAE40"/>
          </p15:clr>
        </p15:guide>
        <p15:guide id="2" pos="5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L Content Split">
    <p:spTree>
      <p:nvGrpSpPr>
        <p:cNvPr id="1" name=""/>
        <p:cNvGrpSpPr/>
        <p:nvPr/>
      </p:nvGrpSpPr>
      <p:grpSpPr>
        <a:xfrm>
          <a:off x="0" y="0"/>
          <a:ext cx="0" cy="0"/>
          <a:chOff x="0" y="0"/>
          <a:chExt cx="0" cy="0"/>
        </a:xfrm>
      </p:grpSpPr>
      <p:pic>
        <p:nvPicPr>
          <p:cNvPr id="4" name="Picture 3" descr="A girl sitting on a table&#10;&#10;Description automatically generated">
            <a:extLst>
              <a:ext uri="{FF2B5EF4-FFF2-40B4-BE49-F238E27FC236}">
                <a16:creationId xmlns:a16="http://schemas.microsoft.com/office/drawing/2014/main" id="{7C80CD5D-3A4C-C245-A099-FFB3D35CA45E}"/>
              </a:ext>
            </a:extLst>
          </p:cNvPr>
          <p:cNvPicPr>
            <a:picLocks noChangeAspect="1"/>
          </p:cNvPicPr>
          <p:nvPr userDrawn="1"/>
        </p:nvPicPr>
        <p:blipFill>
          <a:blip r:embed="rId2"/>
          <a:stretch>
            <a:fillRect/>
          </a:stretch>
        </p:blipFill>
        <p:spPr>
          <a:xfrm>
            <a:off x="5011387" y="0"/>
            <a:ext cx="4132613" cy="6858000"/>
          </a:xfrm>
          <a:prstGeom prst="rect">
            <a:avLst/>
          </a:prstGeom>
        </p:spPr>
      </p:pic>
      <p:cxnSp>
        <p:nvCxnSpPr>
          <p:cNvPr id="10" name="Straight Connector 9">
            <a:extLst>
              <a:ext uri="{FF2B5EF4-FFF2-40B4-BE49-F238E27FC236}">
                <a16:creationId xmlns:a16="http://schemas.microsoft.com/office/drawing/2014/main" id="{4C4F22EC-9664-A64A-9E1D-9B596EE72190}"/>
              </a:ext>
            </a:extLst>
          </p:cNvPr>
          <p:cNvCxnSpPr>
            <a:cxnSpLocks/>
          </p:cNvCxnSpPr>
          <p:nvPr userDrawn="1"/>
        </p:nvCxnSpPr>
        <p:spPr>
          <a:xfrm>
            <a:off x="180799" y="6159514"/>
            <a:ext cx="4628818"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71C7DCC-A3D2-5745-943D-BB500C27C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15" name="Picture 14">
            <a:extLst>
              <a:ext uri="{FF2B5EF4-FFF2-40B4-BE49-F238E27FC236}">
                <a16:creationId xmlns:a16="http://schemas.microsoft.com/office/drawing/2014/main" id="{5474F916-BB50-8E4B-B980-844F0A5373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37919" y="6288708"/>
            <a:ext cx="567209" cy="450144"/>
          </a:xfrm>
          <a:prstGeom prst="rect">
            <a:avLst/>
          </a:prstGeom>
        </p:spPr>
      </p:pic>
      <p:pic>
        <p:nvPicPr>
          <p:cNvPr id="16" name="Picture 15">
            <a:extLst>
              <a:ext uri="{FF2B5EF4-FFF2-40B4-BE49-F238E27FC236}">
                <a16:creationId xmlns:a16="http://schemas.microsoft.com/office/drawing/2014/main" id="{B799BB98-B5D9-FD4D-A9B7-A46046DC3C6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242775" y="6289812"/>
            <a:ext cx="566842" cy="449039"/>
          </a:xfrm>
          <a:prstGeom prst="rect">
            <a:avLst/>
          </a:prstGeom>
        </p:spPr>
      </p:pic>
      <p:pic>
        <p:nvPicPr>
          <p:cNvPr id="17" name="Picture 16">
            <a:extLst>
              <a:ext uri="{FF2B5EF4-FFF2-40B4-BE49-F238E27FC236}">
                <a16:creationId xmlns:a16="http://schemas.microsoft.com/office/drawing/2014/main" id="{488FD695-7368-F74F-A96C-1D6C2EB4799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33065" y="6289813"/>
            <a:ext cx="567208" cy="449039"/>
          </a:xfrm>
          <a:prstGeom prst="rect">
            <a:avLst/>
          </a:prstGeom>
        </p:spPr>
      </p:pic>
      <p:sp>
        <p:nvSpPr>
          <p:cNvPr id="18" name="Text Placeholder 14">
            <a:extLst>
              <a:ext uri="{FF2B5EF4-FFF2-40B4-BE49-F238E27FC236}">
                <a16:creationId xmlns:a16="http://schemas.microsoft.com/office/drawing/2014/main" id="{209ACF38-2E26-AD4A-85B8-9D81426E60CB}"/>
              </a:ext>
            </a:extLst>
          </p:cNvPr>
          <p:cNvSpPr>
            <a:spLocks noGrp="1"/>
          </p:cNvSpPr>
          <p:nvPr>
            <p:ph type="body" sz="quarter" idx="14"/>
          </p:nvPr>
        </p:nvSpPr>
        <p:spPr>
          <a:xfrm>
            <a:off x="409575" y="1909763"/>
            <a:ext cx="4171950" cy="406998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35EBEBE3-32A2-3C42-B4C1-9DDFBAEDC241}"/>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20" name="Text Placeholder 12">
            <a:extLst>
              <a:ext uri="{FF2B5EF4-FFF2-40B4-BE49-F238E27FC236}">
                <a16:creationId xmlns:a16="http://schemas.microsoft.com/office/drawing/2014/main" id="{5CDA0C67-0D8E-C541-A589-A6B786712E3C}"/>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20491771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L + Divisions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87727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7" name="Picture 6">
            <a:extLst>
              <a:ext uri="{FF2B5EF4-FFF2-40B4-BE49-F238E27FC236}">
                <a16:creationId xmlns:a16="http://schemas.microsoft.com/office/drawing/2014/main" id="{EA02194A-C2C7-D346-B573-EA1DEFD4BA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29199" y="6288708"/>
            <a:ext cx="567209" cy="450144"/>
          </a:xfrm>
          <a:prstGeom prst="rect">
            <a:avLst/>
          </a:prstGeom>
        </p:spPr>
      </p:pic>
      <p:pic>
        <p:nvPicPr>
          <p:cNvPr id="10" name="Picture 9">
            <a:extLst>
              <a:ext uri="{FF2B5EF4-FFF2-40B4-BE49-F238E27FC236}">
                <a16:creationId xmlns:a16="http://schemas.microsoft.com/office/drawing/2014/main" id="{55D83CE0-34B8-7D40-AFBF-6AD24461EB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4055" y="6289812"/>
            <a:ext cx="566842" cy="449039"/>
          </a:xfrm>
          <a:prstGeom prst="rect">
            <a:avLst/>
          </a:prstGeom>
        </p:spPr>
      </p:pic>
      <p:pic>
        <p:nvPicPr>
          <p:cNvPr id="11" name="Picture 10">
            <a:extLst>
              <a:ext uri="{FF2B5EF4-FFF2-40B4-BE49-F238E27FC236}">
                <a16:creationId xmlns:a16="http://schemas.microsoft.com/office/drawing/2014/main" id="{A447F00E-80D8-5D4C-8E65-67C41ED58F4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24345" y="6289813"/>
            <a:ext cx="567208" cy="449039"/>
          </a:xfrm>
          <a:prstGeom prst="rect">
            <a:avLst/>
          </a:prstGeom>
        </p:spPr>
      </p:pic>
      <p:sp>
        <p:nvSpPr>
          <p:cNvPr id="12" name="Text Placeholder 14">
            <a:extLst>
              <a:ext uri="{FF2B5EF4-FFF2-40B4-BE49-F238E27FC236}">
                <a16:creationId xmlns:a16="http://schemas.microsoft.com/office/drawing/2014/main" id="{E2FECD85-B06E-0645-8F2F-1286F6E97A39}"/>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45ECF86C-28F9-2C49-9A2E-EAAB44D8AB9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9C00856B-D2C0-EE4A-B31E-4CA8A8334D4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86553534"/>
      </p:ext>
    </p:extLst>
  </p:cSld>
  <p:clrMapOvr>
    <a:masterClrMapping/>
  </p:clrMapOvr>
  <p:extLst>
    <p:ext uri="{DCECCB84-F9BA-43D5-87BE-67443E8EF086}">
      <p15:sldGuideLst xmlns:p15="http://schemas.microsoft.com/office/powerpoint/2012/main">
        <p15:guide id="1" orient="horz" pos="4176">
          <p15:clr>
            <a:srgbClr val="FBAE40"/>
          </p15:clr>
        </p15:guide>
        <p15:guide id="2" pos="56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L Discover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8" name="Picture 7">
            <a:extLst>
              <a:ext uri="{FF2B5EF4-FFF2-40B4-BE49-F238E27FC236}">
                <a16:creationId xmlns:a16="http://schemas.microsoft.com/office/drawing/2014/main" id="{591D8A5E-035A-404B-BF58-7E6F26A15A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369" y="6289813"/>
            <a:ext cx="567208" cy="449039"/>
          </a:xfrm>
          <a:prstGeom prst="rect">
            <a:avLst/>
          </a:prstGeom>
        </p:spPr>
      </p:pic>
      <p:sp>
        <p:nvSpPr>
          <p:cNvPr id="9" name="Rectangle 8">
            <a:extLst>
              <a:ext uri="{FF2B5EF4-FFF2-40B4-BE49-F238E27FC236}">
                <a16:creationId xmlns:a16="http://schemas.microsoft.com/office/drawing/2014/main" id="{A702E0E6-D5D1-6942-A6EB-83707AEFA9CB}"/>
              </a:ext>
            </a:extLst>
          </p:cNvPr>
          <p:cNvSpPr/>
          <p:nvPr userDrawn="1"/>
        </p:nvSpPr>
        <p:spPr>
          <a:xfrm>
            <a:off x="7958361" y="6139370"/>
            <a:ext cx="878284" cy="45719"/>
          </a:xfrm>
          <a:prstGeom prst="rect">
            <a:avLst/>
          </a:prstGeom>
          <a:solidFill>
            <a:srgbClr val="662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4">
            <a:extLst>
              <a:ext uri="{FF2B5EF4-FFF2-40B4-BE49-F238E27FC236}">
                <a16:creationId xmlns:a16="http://schemas.microsoft.com/office/drawing/2014/main" id="{7FC62050-E6BD-5B4A-BC22-93EAE91A75DB}"/>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0FD8D974-B3E7-5D42-8C11-96FAB1B9CB93}"/>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3745604E-7440-E54B-AC0F-287B8FA39199}"/>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379125180"/>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FF1096-3169-EE4B-8934-C3FB782637A7}"/>
              </a:ext>
            </a:extLst>
          </p:cNvPr>
          <p:cNvSpPr/>
          <p:nvPr userDrawn="1"/>
        </p:nvSpPr>
        <p:spPr>
          <a:xfrm>
            <a:off x="7958361" y="6139370"/>
            <a:ext cx="878284" cy="45719"/>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0C33C2-6CD3-9547-B7C0-310F735C71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3368" y="6288708"/>
            <a:ext cx="567209" cy="450144"/>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13" name="Text Placeholder 14">
            <a:extLst>
              <a:ext uri="{FF2B5EF4-FFF2-40B4-BE49-F238E27FC236}">
                <a16:creationId xmlns:a16="http://schemas.microsoft.com/office/drawing/2014/main" id="{E86BD933-7ECD-DB44-A5D3-0CA3A0BC947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154C9013-0D60-994B-9DA0-2156E8F77415}"/>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5" name="Text Placeholder 12">
            <a:extLst>
              <a:ext uri="{FF2B5EF4-FFF2-40B4-BE49-F238E27FC236}">
                <a16:creationId xmlns:a16="http://schemas.microsoft.com/office/drawing/2014/main" id="{171F26ED-0509-D14C-96DF-C0C59D829CE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028720161"/>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L Challeng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6D1B90-0E65-9F46-B5CA-31D21D7C3B70}"/>
              </a:ext>
            </a:extLst>
          </p:cNvPr>
          <p:cNvSpPr/>
          <p:nvPr userDrawn="1"/>
        </p:nvSpPr>
        <p:spPr>
          <a:xfrm>
            <a:off x="7958361" y="6139370"/>
            <a:ext cx="878284" cy="45719"/>
          </a:xfrm>
          <a:prstGeom prst="rect">
            <a:avLst/>
          </a:prstGeom>
          <a:solidFill>
            <a:srgbClr val="EE3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9876EC-A9F7-9F45-AE59-5ECBB1FC43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4082" y="6289812"/>
            <a:ext cx="566842" cy="449039"/>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9" name="Text Placeholder 14">
            <a:extLst>
              <a:ext uri="{FF2B5EF4-FFF2-40B4-BE49-F238E27FC236}">
                <a16:creationId xmlns:a16="http://schemas.microsoft.com/office/drawing/2014/main" id="{32D004C9-1722-3C49-AA73-B0A2E47BECEF}"/>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F0294C1F-B68B-4946-B2C2-B402D357890C}"/>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C596ABF9-6C2C-754C-9957-63121EA440F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04925573"/>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n-FIRST Title 2">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F439B386-C6A8-8B40-AE60-3A1F71C51F44}"/>
              </a:ext>
            </a:extLst>
          </p:cNvPr>
          <p:cNvPicPr>
            <a:picLocks noChangeAspect="1"/>
          </p:cNvPicPr>
          <p:nvPr userDrawn="1"/>
        </p:nvPicPr>
        <p:blipFill>
          <a:blip r:embed="rId2"/>
          <a:stretch>
            <a:fillRect/>
          </a:stretch>
        </p:blipFill>
        <p:spPr>
          <a:xfrm>
            <a:off x="0" y="0"/>
            <a:ext cx="9144000" cy="686023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29729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TC Title">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AB96C312-9228-F146-9D4D-ED39000206FB}"/>
              </a:ext>
            </a:extLst>
          </p:cNvPr>
          <p:cNvPicPr>
            <a:picLocks noChangeAspect="1"/>
          </p:cNvPicPr>
          <p:nvPr userDrawn="1"/>
        </p:nvPicPr>
        <p:blipFill>
          <a:blip r:embed="rId2"/>
          <a:stretch>
            <a:fillRect/>
          </a:stretch>
        </p:blipFill>
        <p:spPr>
          <a:xfrm>
            <a:off x="1486" y="0"/>
            <a:ext cx="9141027" cy="6858000"/>
          </a:xfrm>
          <a:prstGeom prst="rect">
            <a:avLst/>
          </a:prstGeom>
        </p:spPr>
      </p:pic>
      <p:pic>
        <p:nvPicPr>
          <p:cNvPr id="11" name="Picture 10">
            <a:extLst>
              <a:ext uri="{FF2B5EF4-FFF2-40B4-BE49-F238E27FC236}">
                <a16:creationId xmlns:a16="http://schemas.microsoft.com/office/drawing/2014/main" id="{6FAC7D3B-293E-F844-ACC7-2EDE6C923403}"/>
              </a:ext>
            </a:extLst>
          </p:cNvPr>
          <p:cNvPicPr>
            <a:picLocks noChangeAspect="1"/>
          </p:cNvPicPr>
          <p:nvPr userDrawn="1"/>
        </p:nvPicPr>
        <p:blipFill>
          <a:blip r:embed="rId3"/>
          <a:stretch>
            <a:fillRect/>
          </a:stretch>
        </p:blipFill>
        <p:spPr>
          <a:xfrm>
            <a:off x="1549190" y="5184912"/>
            <a:ext cx="6045620" cy="1165041"/>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spTree>
    <p:extLst>
      <p:ext uri="{BB962C8B-B14F-4D97-AF65-F5344CB8AC3E}">
        <p14:creationId xmlns:p14="http://schemas.microsoft.com/office/powerpoint/2010/main" val="3633195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TC Split Content">
    <p:spTree>
      <p:nvGrpSpPr>
        <p:cNvPr id="1" name=""/>
        <p:cNvGrpSpPr/>
        <p:nvPr/>
      </p:nvGrpSpPr>
      <p:grpSpPr>
        <a:xfrm>
          <a:off x="0" y="0"/>
          <a:ext cx="0" cy="0"/>
          <a:chOff x="0" y="0"/>
          <a:chExt cx="0" cy="0"/>
        </a:xfrm>
      </p:grpSpPr>
      <p:pic>
        <p:nvPicPr>
          <p:cNvPr id="7" name="Picture 6" descr="A group of people posing for the camera&#10;&#10;Description automatically generated">
            <a:extLst>
              <a:ext uri="{FF2B5EF4-FFF2-40B4-BE49-F238E27FC236}">
                <a16:creationId xmlns:a16="http://schemas.microsoft.com/office/drawing/2014/main" id="{BB86ADDC-C5CE-D145-9B24-4927989EDC10}"/>
              </a:ext>
            </a:extLst>
          </p:cNvPr>
          <p:cNvPicPr>
            <a:picLocks noChangeAspect="1"/>
          </p:cNvPicPr>
          <p:nvPr userDrawn="1"/>
        </p:nvPicPr>
        <p:blipFill>
          <a:blip r:embed="rId2"/>
          <a:stretch>
            <a:fillRect/>
          </a:stretch>
        </p:blipFill>
        <p:spPr>
          <a:xfrm>
            <a:off x="5011387" y="0"/>
            <a:ext cx="4132613"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B5E5A-8C74-4F43-906F-1C9502959F76}"/>
              </a:ext>
            </a:extLst>
          </p:cNvPr>
          <p:cNvPicPr>
            <a:picLocks noChangeAspect="1"/>
          </p:cNvPicPr>
          <p:nvPr userDrawn="1"/>
        </p:nvPicPr>
        <p:blipFill>
          <a:blip r:embed="rId4"/>
          <a:stretch>
            <a:fillRect/>
          </a:stretch>
        </p:blipFill>
        <p:spPr>
          <a:xfrm>
            <a:off x="3932868" y="6370429"/>
            <a:ext cx="806850" cy="373906"/>
          </a:xfrm>
          <a:prstGeom prst="rect">
            <a:avLst/>
          </a:prstGeom>
        </p:spPr>
      </p:pic>
      <p:sp>
        <p:nvSpPr>
          <p:cNvPr id="6" name="Rectangle 5">
            <a:extLst>
              <a:ext uri="{FF2B5EF4-FFF2-40B4-BE49-F238E27FC236}">
                <a16:creationId xmlns:a16="http://schemas.microsoft.com/office/drawing/2014/main" id="{E508BDC1-04F1-E147-A19E-F0708D7C4AE0}"/>
              </a:ext>
            </a:extLst>
          </p:cNvPr>
          <p:cNvSpPr/>
          <p:nvPr userDrawn="1"/>
        </p:nvSpPr>
        <p:spPr>
          <a:xfrm>
            <a:off x="385780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9ED5DBD5-1D44-A349-997C-B8B186AF16A5}"/>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CBD62BA6-9822-1742-8046-63189E63A29D}"/>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7" name="Text Placeholder 12">
            <a:extLst>
              <a:ext uri="{FF2B5EF4-FFF2-40B4-BE49-F238E27FC236}">
                <a16:creationId xmlns:a16="http://schemas.microsoft.com/office/drawing/2014/main" id="{04E1C05B-7DEB-6B4A-B702-88ECD0BB368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026505429"/>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TC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469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a:extLst>
              <a:ext uri="{FF2B5EF4-FFF2-40B4-BE49-F238E27FC236}">
                <a16:creationId xmlns:a16="http://schemas.microsoft.com/office/drawing/2014/main" id="{7D5DF282-9FFB-8343-9583-E56497D9A38F}"/>
              </a:ext>
            </a:extLst>
          </p:cNvPr>
          <p:cNvPicPr>
            <a:picLocks noChangeAspect="1"/>
          </p:cNvPicPr>
          <p:nvPr userDrawn="1"/>
        </p:nvPicPr>
        <p:blipFill>
          <a:blip r:embed="rId3"/>
          <a:stretch>
            <a:fillRect/>
          </a:stretch>
        </p:blipFill>
        <p:spPr>
          <a:xfrm>
            <a:off x="7874948" y="6370429"/>
            <a:ext cx="806850" cy="373906"/>
          </a:xfrm>
          <a:prstGeom prst="rect">
            <a:avLst/>
          </a:prstGeom>
        </p:spPr>
      </p:pic>
      <p:sp>
        <p:nvSpPr>
          <p:cNvPr id="6" name="Rectangle 5">
            <a:extLst>
              <a:ext uri="{FF2B5EF4-FFF2-40B4-BE49-F238E27FC236}">
                <a16:creationId xmlns:a16="http://schemas.microsoft.com/office/drawing/2014/main" id="{7C080252-F820-DB47-845D-2D64213173B5}"/>
              </a:ext>
            </a:extLst>
          </p:cNvPr>
          <p:cNvSpPr/>
          <p:nvPr userDrawn="1"/>
        </p:nvSpPr>
        <p:spPr>
          <a:xfrm>
            <a:off x="779988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4">
            <a:extLst>
              <a:ext uri="{FF2B5EF4-FFF2-40B4-BE49-F238E27FC236}">
                <a16:creationId xmlns:a16="http://schemas.microsoft.com/office/drawing/2014/main" id="{267380B0-7C21-8241-AA1C-D36A47093862}"/>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8CF55798-5B07-BC47-AF64-590FB385F1F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12">
            <a:extLst>
              <a:ext uri="{FF2B5EF4-FFF2-40B4-BE49-F238E27FC236}">
                <a16:creationId xmlns:a16="http://schemas.microsoft.com/office/drawing/2014/main" id="{02FD4638-C49D-8B48-A189-9195A84D0DAC}"/>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371891976"/>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RC Title">
    <p:spTree>
      <p:nvGrpSpPr>
        <p:cNvPr id="1" name=""/>
        <p:cNvGrpSpPr/>
        <p:nvPr/>
      </p:nvGrpSpPr>
      <p:grpSpPr>
        <a:xfrm>
          <a:off x="0" y="0"/>
          <a:ext cx="0" cy="0"/>
          <a:chOff x="0" y="0"/>
          <a:chExt cx="0" cy="0"/>
        </a:xfrm>
      </p:grpSpPr>
      <p:pic>
        <p:nvPicPr>
          <p:cNvPr id="6" name="Picture 5" descr="A group of people standing in front of a store&#10;&#10;Description automatically generated">
            <a:extLst>
              <a:ext uri="{FF2B5EF4-FFF2-40B4-BE49-F238E27FC236}">
                <a16:creationId xmlns:a16="http://schemas.microsoft.com/office/drawing/2014/main" id="{553D7561-24EC-CA46-8738-D6F0A5CB4AEF}"/>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2" name="Picture 11">
            <a:extLst>
              <a:ext uri="{FF2B5EF4-FFF2-40B4-BE49-F238E27FC236}">
                <a16:creationId xmlns:a16="http://schemas.microsoft.com/office/drawing/2014/main" id="{CB9A6731-E8CF-354D-A9B3-4C8279C84B11}"/>
              </a:ext>
            </a:extLst>
          </p:cNvPr>
          <p:cNvPicPr>
            <a:picLocks noChangeAspect="1"/>
          </p:cNvPicPr>
          <p:nvPr userDrawn="1"/>
        </p:nvPicPr>
        <p:blipFill>
          <a:blip r:embed="rId3"/>
          <a:stretch>
            <a:fillRect/>
          </a:stretch>
        </p:blipFill>
        <p:spPr>
          <a:xfrm>
            <a:off x="1423241" y="5184912"/>
            <a:ext cx="6297519" cy="1165041"/>
          </a:xfrm>
          <a:prstGeom prst="rect">
            <a:avLst/>
          </a:prstGeom>
        </p:spPr>
      </p:pic>
    </p:spTree>
    <p:extLst>
      <p:ext uri="{BB962C8B-B14F-4D97-AF65-F5344CB8AC3E}">
        <p14:creationId xmlns:p14="http://schemas.microsoft.com/office/powerpoint/2010/main" val="52092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RC Content Split">
    <p:spTree>
      <p:nvGrpSpPr>
        <p:cNvPr id="1" name=""/>
        <p:cNvGrpSpPr/>
        <p:nvPr/>
      </p:nvGrpSpPr>
      <p:grpSpPr>
        <a:xfrm>
          <a:off x="0" y="0"/>
          <a:ext cx="0" cy="0"/>
          <a:chOff x="0" y="0"/>
          <a:chExt cx="0" cy="0"/>
        </a:xfrm>
      </p:grpSpPr>
      <p:pic>
        <p:nvPicPr>
          <p:cNvPr id="3" name="Picture 2" descr="A picture containing person, outdoor, man, people&#10;&#10;Description automatically generated">
            <a:extLst>
              <a:ext uri="{FF2B5EF4-FFF2-40B4-BE49-F238E27FC236}">
                <a16:creationId xmlns:a16="http://schemas.microsoft.com/office/drawing/2014/main" id="{6ACECBEB-E200-5C48-BD42-BCA9AD284BDD}"/>
              </a:ext>
            </a:extLst>
          </p:cNvPr>
          <p:cNvPicPr>
            <a:picLocks noChangeAspect="1"/>
          </p:cNvPicPr>
          <p:nvPr userDrawn="1"/>
        </p:nvPicPr>
        <p:blipFill>
          <a:blip r:embed="rId2"/>
          <a:stretch>
            <a:fillRect/>
          </a:stretch>
        </p:blipFill>
        <p:spPr>
          <a:xfrm>
            <a:off x="5011387" y="0"/>
            <a:ext cx="4132613" cy="6858000"/>
          </a:xfrm>
          <a:prstGeom prst="rect">
            <a:avLst/>
          </a:prstGeom>
        </p:spPr>
      </p:pic>
      <p:sp>
        <p:nvSpPr>
          <p:cNvPr id="10" name="Rectangle 9">
            <a:extLst>
              <a:ext uri="{FF2B5EF4-FFF2-40B4-BE49-F238E27FC236}">
                <a16:creationId xmlns:a16="http://schemas.microsoft.com/office/drawing/2014/main" id="{B5C310FE-A61B-8440-BF86-3883B3A76181}"/>
              </a:ext>
            </a:extLst>
          </p:cNvPr>
          <p:cNvSpPr/>
          <p:nvPr userDrawn="1"/>
        </p:nvSpPr>
        <p:spPr>
          <a:xfrm>
            <a:off x="385610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DAEFEB-E8F2-814A-919E-471B2CA9BB02}"/>
              </a:ext>
            </a:extLst>
          </p:cNvPr>
          <p:cNvPicPr>
            <a:picLocks noChangeAspect="1"/>
          </p:cNvPicPr>
          <p:nvPr userDrawn="1"/>
        </p:nvPicPr>
        <p:blipFill>
          <a:blip r:embed="rId3"/>
          <a:stretch>
            <a:fillRect/>
          </a:stretch>
        </p:blipFill>
        <p:spPr>
          <a:xfrm>
            <a:off x="387046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2" name="Straight Connector 11">
            <a:extLst>
              <a:ext uri="{FF2B5EF4-FFF2-40B4-BE49-F238E27FC236}">
                <a16:creationId xmlns:a16="http://schemas.microsoft.com/office/drawing/2014/main" id="{9A4D9B68-9D04-0F44-8881-B4385DCBE5E2}"/>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5994B31E-674E-9342-937C-035E48EA85C7}"/>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482B953B-2758-3B46-921D-4E4EB5C34D3F}"/>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DB5A34C5-15AB-9948-9572-30DBEA0E463D}"/>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7677317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C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8DF4A-4D15-AE46-BCF3-490865FEB3D0}"/>
              </a:ext>
            </a:extLst>
          </p:cNvPr>
          <p:cNvSpPr/>
          <p:nvPr userDrawn="1"/>
        </p:nvSpPr>
        <p:spPr>
          <a:xfrm>
            <a:off x="774738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77C3726-FAD5-7C44-94E3-C4E81D788217}"/>
              </a:ext>
            </a:extLst>
          </p:cNvPr>
          <p:cNvPicPr>
            <a:picLocks noChangeAspect="1"/>
          </p:cNvPicPr>
          <p:nvPr userDrawn="1"/>
        </p:nvPicPr>
        <p:blipFill>
          <a:blip r:embed="rId2"/>
          <a:stretch>
            <a:fillRect/>
          </a:stretch>
        </p:blipFill>
        <p:spPr>
          <a:xfrm>
            <a:off x="776174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3884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1" name="Text Placeholder 14">
            <a:extLst>
              <a:ext uri="{FF2B5EF4-FFF2-40B4-BE49-F238E27FC236}">
                <a16:creationId xmlns:a16="http://schemas.microsoft.com/office/drawing/2014/main" id="{09735B6C-CF20-9E43-BC94-65F0C1B34F2C}"/>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A4819B2A-8C28-D84D-BF09-2EE03659561D}"/>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020C6DBA-7784-2C40-A0FD-B5E5C80AEC3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76469360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24925"/>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n-FIRST Title 3">
    <p:spTree>
      <p:nvGrpSpPr>
        <p:cNvPr id="1" name=""/>
        <p:cNvGrpSpPr/>
        <p:nvPr/>
      </p:nvGrpSpPr>
      <p:grpSpPr>
        <a:xfrm>
          <a:off x="0" y="0"/>
          <a:ext cx="0" cy="0"/>
          <a:chOff x="0" y="0"/>
          <a:chExt cx="0" cy="0"/>
        </a:xfrm>
      </p:grpSpPr>
      <p:pic>
        <p:nvPicPr>
          <p:cNvPr id="4" name="Picture 3" descr="A group of people standing in front of a crowd&#10;&#10;Description automatically generated">
            <a:extLst>
              <a:ext uri="{FF2B5EF4-FFF2-40B4-BE49-F238E27FC236}">
                <a16:creationId xmlns:a16="http://schemas.microsoft.com/office/drawing/2014/main" id="{39DED77A-CA14-A247-870A-C5C8EA681C4B}"/>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10993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n-FIRST Title 4">
    <p:spTree>
      <p:nvGrpSpPr>
        <p:cNvPr id="1" name=""/>
        <p:cNvGrpSpPr/>
        <p:nvPr/>
      </p:nvGrpSpPr>
      <p:grpSpPr>
        <a:xfrm>
          <a:off x="0" y="0"/>
          <a:ext cx="0" cy="0"/>
          <a:chOff x="0" y="0"/>
          <a:chExt cx="0" cy="0"/>
        </a:xfrm>
      </p:grpSpPr>
      <p:pic>
        <p:nvPicPr>
          <p:cNvPr id="3" name="Picture 2" descr="A picture containing indoor, store, people, man&#10;&#10;Description automatically generated">
            <a:extLst>
              <a:ext uri="{FF2B5EF4-FFF2-40B4-BE49-F238E27FC236}">
                <a16:creationId xmlns:a16="http://schemas.microsoft.com/office/drawing/2014/main" id="{ECD47285-B1D5-EF41-B498-C70FA477979E}"/>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64028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FIRST Title 5">
    <p:spTree>
      <p:nvGrpSpPr>
        <p:cNvPr id="1" name=""/>
        <p:cNvGrpSpPr/>
        <p:nvPr/>
      </p:nvGrpSpPr>
      <p:grpSpPr>
        <a:xfrm>
          <a:off x="0" y="0"/>
          <a:ext cx="0" cy="0"/>
          <a:chOff x="0" y="0"/>
          <a:chExt cx="0" cy="0"/>
        </a:xfrm>
      </p:grpSpPr>
      <p:pic>
        <p:nvPicPr>
          <p:cNvPr id="4" name="Picture 3" descr="A person standing in front of a crowd&#10;&#10;Description automatically generated">
            <a:extLst>
              <a:ext uri="{FF2B5EF4-FFF2-40B4-BE49-F238E27FC236}">
                <a16:creationId xmlns:a16="http://schemas.microsoft.com/office/drawing/2014/main" id="{4FABAD6A-6588-E541-8FD5-DD8A3BFB9599}"/>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3369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n-FIRST Built Better Together Title">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DFFEBD19-C7F9-364D-AC14-202929C8DA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99643"/>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50504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56879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8" name="Picture 7">
            <a:extLst>
              <a:ext uri="{FF2B5EF4-FFF2-40B4-BE49-F238E27FC236}">
                <a16:creationId xmlns:a16="http://schemas.microsoft.com/office/drawing/2014/main" id="{DBEA6D01-5E9C-DE46-94F8-EDAC89A95C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3408"/>
            <a:ext cx="7928752" cy="944837"/>
          </a:xfrm>
          <a:prstGeom prst="rect">
            <a:avLst/>
          </a:prstGeom>
        </p:spPr>
      </p:pic>
    </p:spTree>
    <p:extLst>
      <p:ext uri="{BB962C8B-B14F-4D97-AF65-F5344CB8AC3E}">
        <p14:creationId xmlns:p14="http://schemas.microsoft.com/office/powerpoint/2010/main" val="259480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FIRST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8782402"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7" name="Text Placeholder 14">
            <a:extLst>
              <a:ext uri="{FF2B5EF4-FFF2-40B4-BE49-F238E27FC236}">
                <a16:creationId xmlns:a16="http://schemas.microsoft.com/office/drawing/2014/main" id="{8015FCC8-578F-F448-956B-12F9CC61C3C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50870A3B-A479-304E-9979-5AE06B0E34F9}"/>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9" name="Text Placeholder 12">
            <a:extLst>
              <a:ext uri="{FF2B5EF4-FFF2-40B4-BE49-F238E27FC236}">
                <a16:creationId xmlns:a16="http://schemas.microsoft.com/office/drawing/2014/main" id="{42BA1346-FCA4-6645-AD56-6D0F731B5927}"/>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7114412"/>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FIRST + Programs Conten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0819DE0D-8BCD-E84C-964A-F2259FACAEB8}"/>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52243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6321" y="6193049"/>
            <a:ext cx="3172246" cy="550869"/>
          </a:xfrm>
          <a:prstGeom prst="rect">
            <a:avLst/>
          </a:prstGeom>
        </p:spPr>
      </p:pic>
      <p:sp>
        <p:nvSpPr>
          <p:cNvPr id="11" name="Title Placeholder 1">
            <a:extLst>
              <a:ext uri="{FF2B5EF4-FFF2-40B4-BE49-F238E27FC236}">
                <a16:creationId xmlns:a16="http://schemas.microsoft.com/office/drawing/2014/main" id="{6555E7D4-A808-DE4B-A41C-026E2451EED0}"/>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816FE883-6A33-C746-B87C-BF6A87DCA396}"/>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877286486"/>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56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FIRST Split 1">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in front of a crowd&#10;&#10;Description automatically generated">
            <a:extLst>
              <a:ext uri="{FF2B5EF4-FFF2-40B4-BE49-F238E27FC236}">
                <a16:creationId xmlns:a16="http://schemas.microsoft.com/office/drawing/2014/main" id="{374EEA14-F8F4-E24C-ADCD-5E2EDCBDE112}"/>
              </a:ext>
            </a:extLst>
          </p:cNvPr>
          <p:cNvPicPr>
            <a:picLocks noChangeAspect="1"/>
          </p:cNvPicPr>
          <p:nvPr userDrawn="1"/>
        </p:nvPicPr>
        <p:blipFill>
          <a:blip r:embed="rId3"/>
          <a:stretch>
            <a:fillRect/>
          </a:stretch>
        </p:blipFill>
        <p:spPr>
          <a:xfrm>
            <a:off x="5011387" y="0"/>
            <a:ext cx="4132613" cy="6858000"/>
          </a:xfrm>
          <a:prstGeom prst="rect">
            <a:avLst/>
          </a:prstGeom>
        </p:spPr>
      </p:pic>
      <p:sp>
        <p:nvSpPr>
          <p:cNvPr id="13" name="Text Placeholder 14">
            <a:extLst>
              <a:ext uri="{FF2B5EF4-FFF2-40B4-BE49-F238E27FC236}">
                <a16:creationId xmlns:a16="http://schemas.microsoft.com/office/drawing/2014/main" id="{8F3E1952-98E0-404A-8CC9-042549C3F414}"/>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8241B465-8B17-724B-9E1C-5A2FADE1E189}"/>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1C59280F-898E-3A46-A483-9189A6391E4A}"/>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262011977"/>
      </p:ext>
    </p:extLst>
  </p:cSld>
  <p:clrMapOvr>
    <a:masterClrMapping/>
  </p:clrMapOvr>
  <p:extLst>
    <p:ext uri="{DCECCB84-F9BA-43D5-87BE-67443E8EF086}">
      <p15:sldGuideLst xmlns:p15="http://schemas.microsoft.com/office/powerpoint/2012/main">
        <p15:guide id="1" orient="horz" pos="4176">
          <p15:clr>
            <a:srgbClr val="FBAE40"/>
          </p15:clr>
        </p15:guide>
        <p15:guide id="2" pos="24" userDrawn="1">
          <p15:clr>
            <a:srgbClr val="FBAE40"/>
          </p15:clr>
        </p15:guide>
        <p15:guide id="3" pos="120" userDrawn="1">
          <p15:clr>
            <a:srgbClr val="FBAE40"/>
          </p15:clr>
        </p15:guide>
        <p15:guide id="4" pos="3144" userDrawn="1">
          <p15:clr>
            <a:srgbClr val="FBAE40"/>
          </p15:clr>
        </p15:guide>
        <p15:guide id="5" pos="30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950719"/>
            <a:ext cx="7886700" cy="4226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EB161-7E7A-5042-BCF6-95F27F8C571E}" type="datetime1">
              <a:rPr lang="en-US" smtClean="0"/>
              <a:t>10/16/21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3052E6-E16C-A04B-8192-1DB31D569F09}" type="slidenum">
              <a:rPr lang="en-US" smtClean="0"/>
              <a:pPr/>
              <a:t>‹#›</a:t>
            </a:fld>
            <a:endParaRPr lang="en-US"/>
          </a:p>
        </p:txBody>
      </p:sp>
    </p:spTree>
    <p:extLst>
      <p:ext uri="{BB962C8B-B14F-4D97-AF65-F5344CB8AC3E}">
        <p14:creationId xmlns:p14="http://schemas.microsoft.com/office/powerpoint/2010/main" val="1334889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7" r:id="rId6"/>
    <p:sldLayoutId id="2147483664" r:id="rId7"/>
    <p:sldLayoutId id="2147483678" r:id="rId8"/>
    <p:sldLayoutId id="2147483680" r:id="rId9"/>
    <p:sldLayoutId id="2147483681" r:id="rId10"/>
    <p:sldLayoutId id="2147483679" r:id="rId11"/>
    <p:sldLayoutId id="2147483682" r:id="rId12"/>
    <p:sldLayoutId id="2147483683" r:id="rId13"/>
    <p:sldLayoutId id="2147483684" r:id="rId14"/>
    <p:sldLayoutId id="2147483695" r:id="rId15"/>
    <p:sldLayoutId id="2147483685" r:id="rId16"/>
    <p:sldLayoutId id="2147483686" r:id="rId17"/>
    <p:sldLayoutId id="2147483687" r:id="rId18"/>
    <p:sldLayoutId id="2147483688" r:id="rId19"/>
    <p:sldLayoutId id="2147483689" r:id="rId20"/>
    <p:sldLayoutId id="2147483691" r:id="rId21"/>
    <p:sldLayoutId id="2147483690" r:id="rId22"/>
    <p:sldLayoutId id="2147483692" r:id="rId23"/>
    <p:sldLayoutId id="2147483694" r:id="rId24"/>
    <p:sldLayoutId id="2147483693" r:id="rId25"/>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234141"/>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34.jpeg"/><Relationship Id="rId5" Type="http://schemas.openxmlformats.org/officeDocument/2006/relationships/image" Target="../media/image33.emf"/><Relationship Id="rId4" Type="http://schemas.openxmlformats.org/officeDocument/2006/relationships/image" Target="../media/image32.emf"/></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3.jpeg"/></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2.emf"/><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hyperlink" Target="https://www.youtube.com/c/FIRSTLEGOLeagueofficia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hyperlink" Target="https://www.youtube.com/c/FIRSTLEGOLeagueoffici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40124-7A20-4FB3-98C5-36C619DE8050}"/>
              </a:ext>
            </a:extLst>
          </p:cNvPr>
          <p:cNvSpPr/>
          <p:nvPr/>
        </p:nvSpPr>
        <p:spPr>
          <a:xfrm>
            <a:off x="0" y="-1"/>
            <a:ext cx="9144001" cy="6858001"/>
          </a:xfrm>
          <a:prstGeom prst="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F3B760C1-7E25-45A7-B891-53C58D074EA2}"/>
              </a:ext>
            </a:extLst>
          </p:cNvPr>
          <p:cNvSpPr>
            <a:spLocks noGrp="1"/>
          </p:cNvSpPr>
          <p:nvPr>
            <p:ph type="body" sz="quarter" idx="4294967295"/>
          </p:nvPr>
        </p:nvSpPr>
        <p:spPr>
          <a:xfrm>
            <a:off x="361239" y="863253"/>
            <a:ext cx="4465485" cy="916120"/>
          </a:xfrm>
          <a:prstGeom prst="rect">
            <a:avLst/>
          </a:prstGeom>
        </p:spPr>
        <p:txBody>
          <a:bodyPr>
            <a:noAutofit/>
          </a:bodyPr>
          <a:lstStyle/>
          <a:p>
            <a:pPr marL="0" indent="0">
              <a:buNone/>
            </a:pPr>
            <a:r>
              <a:rPr lang="en-US" sz="6000" dirty="0">
                <a:solidFill>
                  <a:schemeClr val="bg1"/>
                </a:solidFill>
                <a:latin typeface="Roboto Medium" pitchFamily="2" charset="0"/>
                <a:ea typeface="Roboto Medium" pitchFamily="2" charset="0"/>
              </a:rPr>
              <a:t>Introduction</a:t>
            </a:r>
          </a:p>
        </p:txBody>
      </p:sp>
      <p:pic>
        <p:nvPicPr>
          <p:cNvPr id="7" name="Picture 6">
            <a:extLst>
              <a:ext uri="{FF2B5EF4-FFF2-40B4-BE49-F238E27FC236}">
                <a16:creationId xmlns:a16="http://schemas.microsoft.com/office/drawing/2014/main" id="{1E44A52B-1E9F-874B-995F-737B8FDAA7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1717593" y="3552741"/>
            <a:ext cx="4465484" cy="3309147"/>
          </a:xfrm>
          <a:prstGeom prst="rect">
            <a:avLst/>
          </a:prstGeom>
        </p:spPr>
      </p:pic>
      <p:sp>
        <p:nvSpPr>
          <p:cNvPr id="9" name="Triangle 8">
            <a:extLst>
              <a:ext uri="{FF2B5EF4-FFF2-40B4-BE49-F238E27FC236}">
                <a16:creationId xmlns:a16="http://schemas.microsoft.com/office/drawing/2014/main" id="{333C1C69-B690-7449-B8B0-DEA03BE5BB6F}"/>
              </a:ext>
            </a:extLst>
          </p:cNvPr>
          <p:cNvSpPr/>
          <p:nvPr/>
        </p:nvSpPr>
        <p:spPr>
          <a:xfrm>
            <a:off x="8407280" y="2468384"/>
            <a:ext cx="1477074" cy="10831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riangle 21">
            <a:extLst>
              <a:ext uri="{FF2B5EF4-FFF2-40B4-BE49-F238E27FC236}">
                <a16:creationId xmlns:a16="http://schemas.microsoft.com/office/drawing/2014/main" id="{81BC9F91-93BD-DB49-960B-BD122234EA90}"/>
              </a:ext>
            </a:extLst>
          </p:cNvPr>
          <p:cNvSpPr/>
          <p:nvPr/>
        </p:nvSpPr>
        <p:spPr>
          <a:xfrm>
            <a:off x="4864716" y="2168752"/>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riangle 22">
            <a:extLst>
              <a:ext uri="{FF2B5EF4-FFF2-40B4-BE49-F238E27FC236}">
                <a16:creationId xmlns:a16="http://schemas.microsoft.com/office/drawing/2014/main" id="{660B4C8E-BAE8-464B-BBB8-F8192D031B4C}"/>
              </a:ext>
            </a:extLst>
          </p:cNvPr>
          <p:cNvSpPr/>
          <p:nvPr/>
        </p:nvSpPr>
        <p:spPr>
          <a:xfrm rot="10800000">
            <a:off x="4861219" y="2815603"/>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riangle 24">
            <a:extLst>
              <a:ext uri="{FF2B5EF4-FFF2-40B4-BE49-F238E27FC236}">
                <a16:creationId xmlns:a16="http://schemas.microsoft.com/office/drawing/2014/main" id="{1F865867-B648-DD4C-99DC-EFF2CCFBC362}"/>
              </a:ext>
            </a:extLst>
          </p:cNvPr>
          <p:cNvSpPr/>
          <p:nvPr/>
        </p:nvSpPr>
        <p:spPr>
          <a:xfrm rot="10800000">
            <a:off x="5202787" y="-1"/>
            <a:ext cx="4839484" cy="3548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riangle 26">
            <a:extLst>
              <a:ext uri="{FF2B5EF4-FFF2-40B4-BE49-F238E27FC236}">
                <a16:creationId xmlns:a16="http://schemas.microsoft.com/office/drawing/2014/main" id="{3C7D7AE7-5927-E349-8635-91597DF21F1B}"/>
              </a:ext>
            </a:extLst>
          </p:cNvPr>
          <p:cNvSpPr/>
          <p:nvPr/>
        </p:nvSpPr>
        <p:spPr>
          <a:xfrm>
            <a:off x="3273763" y="-5051"/>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45A811D-8BDD-9047-BE7F-C840FC4585BB}"/>
              </a:ext>
            </a:extLst>
          </p:cNvPr>
          <p:cNvPicPr>
            <a:picLocks noChangeAspect="1"/>
          </p:cNvPicPr>
          <p:nvPr/>
        </p:nvPicPr>
        <p:blipFill>
          <a:blip r:embed="rId4"/>
          <a:stretch>
            <a:fillRect/>
          </a:stretch>
        </p:blipFill>
        <p:spPr>
          <a:xfrm>
            <a:off x="7079295" y="1483530"/>
            <a:ext cx="1163988" cy="1083156"/>
          </a:xfrm>
          <a:prstGeom prst="rect">
            <a:avLst/>
          </a:prstGeom>
        </p:spPr>
      </p:pic>
      <p:sp>
        <p:nvSpPr>
          <p:cNvPr id="21" name="Triangle 20">
            <a:extLst>
              <a:ext uri="{FF2B5EF4-FFF2-40B4-BE49-F238E27FC236}">
                <a16:creationId xmlns:a16="http://schemas.microsoft.com/office/drawing/2014/main" id="{F19A3321-F45C-B64E-8FCD-5505FA8D310B}"/>
              </a:ext>
            </a:extLst>
          </p:cNvPr>
          <p:cNvSpPr/>
          <p:nvPr/>
        </p:nvSpPr>
        <p:spPr>
          <a:xfrm rot="10800000">
            <a:off x="6765320" y="3551540"/>
            <a:ext cx="846613" cy="6208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riangle 29">
            <a:extLst>
              <a:ext uri="{FF2B5EF4-FFF2-40B4-BE49-F238E27FC236}">
                <a16:creationId xmlns:a16="http://schemas.microsoft.com/office/drawing/2014/main" id="{B5EAB46B-B62F-0B4A-9B22-DC010CCED81E}"/>
              </a:ext>
            </a:extLst>
          </p:cNvPr>
          <p:cNvSpPr/>
          <p:nvPr/>
        </p:nvSpPr>
        <p:spPr>
          <a:xfrm>
            <a:off x="5891035" y="6037120"/>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4965C71-D23A-0448-B7BA-A53A7FD4914F}"/>
              </a:ext>
            </a:extLst>
          </p:cNvPr>
          <p:cNvPicPr>
            <a:picLocks noChangeAspect="1"/>
          </p:cNvPicPr>
          <p:nvPr/>
        </p:nvPicPr>
        <p:blipFill>
          <a:blip r:embed="rId5"/>
          <a:stretch>
            <a:fillRect/>
          </a:stretch>
        </p:blipFill>
        <p:spPr>
          <a:xfrm>
            <a:off x="6818421" y="5566592"/>
            <a:ext cx="1635192" cy="897512"/>
          </a:xfrm>
          <a:prstGeom prst="rect">
            <a:avLst/>
          </a:prstGeom>
        </p:spPr>
      </p:pic>
      <p:sp>
        <p:nvSpPr>
          <p:cNvPr id="31" name="Triangle 30">
            <a:extLst>
              <a:ext uri="{FF2B5EF4-FFF2-40B4-BE49-F238E27FC236}">
                <a16:creationId xmlns:a16="http://schemas.microsoft.com/office/drawing/2014/main" id="{0344DA23-0EA7-0342-A150-4BABE6EB94D5}"/>
              </a:ext>
            </a:extLst>
          </p:cNvPr>
          <p:cNvSpPr/>
          <p:nvPr/>
        </p:nvSpPr>
        <p:spPr>
          <a:xfrm rot="10800000">
            <a:off x="8407280" y="4222479"/>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Logo, company name&#10;&#10;Description automatically generated">
            <a:extLst>
              <a:ext uri="{FF2B5EF4-FFF2-40B4-BE49-F238E27FC236}">
                <a16:creationId xmlns:a16="http://schemas.microsoft.com/office/drawing/2014/main" id="{740D2BD1-83B5-4863-8371-2027926CFA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6224" y="265835"/>
            <a:ext cx="1730130" cy="1088136"/>
          </a:xfrm>
          <a:prstGeom prst="rect">
            <a:avLst/>
          </a:prstGeom>
        </p:spPr>
      </p:pic>
      <p:sp>
        <p:nvSpPr>
          <p:cNvPr id="19" name="Rectangle: Rounded Corners 18">
            <a:extLst>
              <a:ext uri="{FF2B5EF4-FFF2-40B4-BE49-F238E27FC236}">
                <a16:creationId xmlns:a16="http://schemas.microsoft.com/office/drawing/2014/main" id="{4A68C850-6E2B-458E-8655-A632EC080CDA}"/>
              </a:ext>
            </a:extLst>
          </p:cNvPr>
          <p:cNvSpPr/>
          <p:nvPr/>
        </p:nvSpPr>
        <p:spPr>
          <a:xfrm>
            <a:off x="281689" y="3068997"/>
            <a:ext cx="3734152" cy="3302984"/>
          </a:xfrm>
          <a:prstGeom prst="roundRect">
            <a:avLst/>
          </a:prstGeom>
          <a:blipFill>
            <a:blip r:embed="rId7"/>
            <a:stretch>
              <a:fillRect/>
            </a:stretch>
          </a:blipFill>
          <a:ln w="381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51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10</a:t>
            </a:fld>
            <a:endParaRPr lang="en-US"/>
          </a:p>
        </p:txBody>
      </p:sp>
      <p:pic>
        <p:nvPicPr>
          <p:cNvPr id="8" name="Picture 7">
            <a:extLst>
              <a:ext uri="{FF2B5EF4-FFF2-40B4-BE49-F238E27FC236}">
                <a16:creationId xmlns:a16="http://schemas.microsoft.com/office/drawing/2014/main" id="{802923E2-1B07-42DE-A7B4-9DE55B6082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31488"/>
            <a:ext cx="9144000" cy="5448350"/>
          </a:xfrm>
          <a:prstGeom prst="rect">
            <a:avLst/>
          </a:prstGeom>
        </p:spPr>
      </p:pic>
      <p:pic>
        <p:nvPicPr>
          <p:cNvPr id="10" name="Picture 9">
            <a:extLst>
              <a:ext uri="{FF2B5EF4-FFF2-40B4-BE49-F238E27FC236}">
                <a16:creationId xmlns:a16="http://schemas.microsoft.com/office/drawing/2014/main" id="{17B07957-E2DE-492A-82A1-7F0847D816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2326" y="5600875"/>
            <a:ext cx="519347" cy="506363"/>
          </a:xfrm>
          <a:prstGeom prst="rect">
            <a:avLst/>
          </a:prstGeom>
        </p:spPr>
      </p:pic>
    </p:spTree>
    <p:extLst>
      <p:ext uri="{BB962C8B-B14F-4D97-AF65-F5344CB8AC3E}">
        <p14:creationId xmlns:p14="http://schemas.microsoft.com/office/powerpoint/2010/main" val="582523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11</a:t>
            </a:fld>
            <a:endParaRPr lang="en-US"/>
          </a:p>
        </p:txBody>
      </p:sp>
      <p:pic>
        <p:nvPicPr>
          <p:cNvPr id="4" name="Picture 3">
            <a:extLst>
              <a:ext uri="{FF2B5EF4-FFF2-40B4-BE49-F238E27FC236}">
                <a16:creationId xmlns:a16="http://schemas.microsoft.com/office/drawing/2014/main" id="{405FB304-B0CA-46AB-84B8-D853739FD2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03943"/>
            <a:ext cx="9144000" cy="4517088"/>
          </a:xfrm>
          <a:prstGeom prst="rect">
            <a:avLst/>
          </a:prstGeom>
        </p:spPr>
      </p:pic>
      <p:pic>
        <p:nvPicPr>
          <p:cNvPr id="9" name="Picture 8">
            <a:extLst>
              <a:ext uri="{FF2B5EF4-FFF2-40B4-BE49-F238E27FC236}">
                <a16:creationId xmlns:a16="http://schemas.microsoft.com/office/drawing/2014/main" id="{AFF402E3-BBE4-4345-8803-71FF34E3D4B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8941" y="153712"/>
            <a:ext cx="1979407" cy="1194100"/>
          </a:xfrm>
          <a:prstGeom prst="rect">
            <a:avLst/>
          </a:prstGeom>
        </p:spPr>
      </p:pic>
      <p:sp>
        <p:nvSpPr>
          <p:cNvPr id="7" name="Rectangle: Rounded Corners 6">
            <a:extLst>
              <a:ext uri="{FF2B5EF4-FFF2-40B4-BE49-F238E27FC236}">
                <a16:creationId xmlns:a16="http://schemas.microsoft.com/office/drawing/2014/main" id="{8D514EE3-E608-42E7-889C-51943ACEE32F}"/>
              </a:ext>
            </a:extLst>
          </p:cNvPr>
          <p:cNvSpPr/>
          <p:nvPr/>
        </p:nvSpPr>
        <p:spPr>
          <a:xfrm>
            <a:off x="2969111" y="5787614"/>
            <a:ext cx="1194098" cy="333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5D6BB17-5D45-4C3E-B7A0-046592D06A7C}"/>
              </a:ext>
            </a:extLst>
          </p:cNvPr>
          <p:cNvSpPr/>
          <p:nvPr/>
        </p:nvSpPr>
        <p:spPr>
          <a:xfrm>
            <a:off x="3905026" y="1258645"/>
            <a:ext cx="1333948" cy="43030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54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12</a:t>
            </a:fld>
            <a:endParaRPr lang="en-US"/>
          </a:p>
        </p:txBody>
      </p:sp>
      <p:pic>
        <p:nvPicPr>
          <p:cNvPr id="5" name="Picture 4">
            <a:extLst>
              <a:ext uri="{FF2B5EF4-FFF2-40B4-BE49-F238E27FC236}">
                <a16:creationId xmlns:a16="http://schemas.microsoft.com/office/drawing/2014/main" id="{A059CA29-AE1C-4C6E-A40A-8460C68202F5}"/>
              </a:ext>
            </a:extLst>
          </p:cNvPr>
          <p:cNvPicPr>
            <a:picLocks noChangeAspect="1"/>
          </p:cNvPicPr>
          <p:nvPr/>
        </p:nvPicPr>
        <p:blipFill>
          <a:blip r:embed="rId3"/>
          <a:stretch>
            <a:fillRect/>
          </a:stretch>
        </p:blipFill>
        <p:spPr>
          <a:xfrm>
            <a:off x="0" y="1029812"/>
            <a:ext cx="9144000" cy="5056560"/>
          </a:xfrm>
          <a:prstGeom prst="rect">
            <a:avLst/>
          </a:prstGeom>
        </p:spPr>
      </p:pic>
      <p:pic>
        <p:nvPicPr>
          <p:cNvPr id="9" name="Picture 8">
            <a:extLst>
              <a:ext uri="{FF2B5EF4-FFF2-40B4-BE49-F238E27FC236}">
                <a16:creationId xmlns:a16="http://schemas.microsoft.com/office/drawing/2014/main" id="{AFF402E3-BBE4-4345-8803-71FF34E3D4B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8941" y="153712"/>
            <a:ext cx="1979407" cy="1194100"/>
          </a:xfrm>
          <a:prstGeom prst="rect">
            <a:avLst/>
          </a:prstGeom>
        </p:spPr>
      </p:pic>
    </p:spTree>
    <p:extLst>
      <p:ext uri="{BB962C8B-B14F-4D97-AF65-F5344CB8AC3E}">
        <p14:creationId xmlns:p14="http://schemas.microsoft.com/office/powerpoint/2010/main" val="2299403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13</a:t>
            </a:fld>
            <a:endParaRPr lang="en-US"/>
          </a:p>
        </p:txBody>
      </p:sp>
      <p:sp>
        <p:nvSpPr>
          <p:cNvPr id="5" name="Text Placeholder 4">
            <a:extLst>
              <a:ext uri="{FF2B5EF4-FFF2-40B4-BE49-F238E27FC236}">
                <a16:creationId xmlns:a16="http://schemas.microsoft.com/office/drawing/2014/main" id="{DD4712C1-F703-4BDE-AA70-74AE23C7B717}"/>
              </a:ext>
            </a:extLst>
          </p:cNvPr>
          <p:cNvSpPr>
            <a:spLocks noGrp="1"/>
          </p:cNvSpPr>
          <p:nvPr>
            <p:ph type="body" sz="quarter" idx="14"/>
          </p:nvPr>
        </p:nvSpPr>
        <p:spPr>
          <a:xfrm>
            <a:off x="628650" y="1106824"/>
            <a:ext cx="7493374" cy="427358"/>
          </a:xfrm>
        </p:spPr>
        <p:txBody>
          <a:bodyPr>
            <a:normAutofit/>
          </a:bodyPr>
          <a:lstStyle/>
          <a:p>
            <a:pPr algn="l"/>
            <a:r>
              <a:rPr lang="en-US" b="0" i="0" u="none" strike="noStrike" baseline="0" dirty="0">
                <a:latin typeface="ArialMT"/>
              </a:rPr>
              <a:t>What roles will you use on your team?</a:t>
            </a:r>
            <a:endParaRPr lang="en-US" dirty="0"/>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FF0000"/>
                </a:solidFill>
              </a:rPr>
              <a:t>Team Roles</a:t>
            </a:r>
          </a:p>
        </p:txBody>
      </p:sp>
      <p:pic>
        <p:nvPicPr>
          <p:cNvPr id="6" name="Picture 5">
            <a:extLst>
              <a:ext uri="{FF2B5EF4-FFF2-40B4-BE49-F238E27FC236}">
                <a16:creationId xmlns:a16="http://schemas.microsoft.com/office/drawing/2014/main" id="{3A6D25BD-DBF0-429D-8892-2AAF4B6F60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7511" y="1534181"/>
            <a:ext cx="6960724" cy="4572000"/>
          </a:xfrm>
          <a:prstGeom prst="rect">
            <a:avLst/>
          </a:prstGeom>
        </p:spPr>
      </p:pic>
    </p:spTree>
    <p:extLst>
      <p:ext uri="{BB962C8B-B14F-4D97-AF65-F5344CB8AC3E}">
        <p14:creationId xmlns:p14="http://schemas.microsoft.com/office/powerpoint/2010/main" val="2937528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14</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FF0000"/>
                </a:solidFill>
              </a:rPr>
              <a:t>Team Roles</a:t>
            </a:r>
          </a:p>
        </p:txBody>
      </p:sp>
      <p:pic>
        <p:nvPicPr>
          <p:cNvPr id="9" name="Picture 8">
            <a:extLst>
              <a:ext uri="{FF2B5EF4-FFF2-40B4-BE49-F238E27FC236}">
                <a16:creationId xmlns:a16="http://schemas.microsoft.com/office/drawing/2014/main" id="{C93DE550-16DC-4829-8FBE-F80ABD8318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708" y="1406061"/>
            <a:ext cx="6958584" cy="4527234"/>
          </a:xfrm>
          <a:prstGeom prst="rect">
            <a:avLst/>
          </a:prstGeom>
        </p:spPr>
      </p:pic>
      <p:sp>
        <p:nvSpPr>
          <p:cNvPr id="10" name="Rectangle: Rounded Corners 9">
            <a:extLst>
              <a:ext uri="{FF2B5EF4-FFF2-40B4-BE49-F238E27FC236}">
                <a16:creationId xmlns:a16="http://schemas.microsoft.com/office/drawing/2014/main" id="{873CE9BD-FBB7-408E-B41A-157423819978}"/>
              </a:ext>
            </a:extLst>
          </p:cNvPr>
          <p:cNvSpPr/>
          <p:nvPr/>
        </p:nvSpPr>
        <p:spPr>
          <a:xfrm>
            <a:off x="1629103" y="1282262"/>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F92798D-A4C9-45A1-88EC-C251C43D285F}"/>
              </a:ext>
            </a:extLst>
          </p:cNvPr>
          <p:cNvSpPr/>
          <p:nvPr/>
        </p:nvSpPr>
        <p:spPr>
          <a:xfrm>
            <a:off x="3999185" y="1149721"/>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D4A0D6D-C1F6-41AA-B28D-DA31F4C52D2C}"/>
              </a:ext>
            </a:extLst>
          </p:cNvPr>
          <p:cNvSpPr/>
          <p:nvPr/>
        </p:nvSpPr>
        <p:spPr>
          <a:xfrm>
            <a:off x="4840197" y="1201109"/>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FECF4A2-E060-4A69-943A-A7DEF301DE03}"/>
              </a:ext>
            </a:extLst>
          </p:cNvPr>
          <p:cNvSpPr/>
          <p:nvPr/>
        </p:nvSpPr>
        <p:spPr>
          <a:xfrm>
            <a:off x="7210279" y="1127761"/>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24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15</a:t>
            </a:fld>
            <a:endParaRPr lang="en-US"/>
          </a:p>
        </p:txBody>
      </p:sp>
      <p:pic>
        <p:nvPicPr>
          <p:cNvPr id="18" name="Picture 17">
            <a:extLst>
              <a:ext uri="{FF2B5EF4-FFF2-40B4-BE49-F238E27FC236}">
                <a16:creationId xmlns:a16="http://schemas.microsoft.com/office/drawing/2014/main" id="{49BDF659-DDAB-4018-868B-28F59F153E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18491"/>
            <a:ext cx="9144000" cy="5642645"/>
          </a:xfrm>
          <a:prstGeom prst="rect">
            <a:avLst/>
          </a:prstGeom>
        </p:spPr>
      </p:pic>
    </p:spTree>
    <p:extLst>
      <p:ext uri="{BB962C8B-B14F-4D97-AF65-F5344CB8AC3E}">
        <p14:creationId xmlns:p14="http://schemas.microsoft.com/office/powerpoint/2010/main" val="2606166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16</a:t>
            </a:fld>
            <a:endParaRPr lang="en-US"/>
          </a:p>
        </p:txBody>
      </p:sp>
      <p:pic>
        <p:nvPicPr>
          <p:cNvPr id="4" name="Picture 3">
            <a:extLst>
              <a:ext uri="{FF2B5EF4-FFF2-40B4-BE49-F238E27FC236}">
                <a16:creationId xmlns:a16="http://schemas.microsoft.com/office/drawing/2014/main" id="{1688BD52-DDA8-4E42-957F-5FB1BB3113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39747"/>
            <a:ext cx="9144000" cy="5684217"/>
          </a:xfrm>
          <a:prstGeom prst="rect">
            <a:avLst/>
          </a:prstGeom>
        </p:spPr>
      </p:pic>
    </p:spTree>
    <p:extLst>
      <p:ext uri="{BB962C8B-B14F-4D97-AF65-F5344CB8AC3E}">
        <p14:creationId xmlns:p14="http://schemas.microsoft.com/office/powerpoint/2010/main" val="2136798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17</a:t>
            </a:fld>
            <a:endParaRPr lang="en-US"/>
          </a:p>
        </p:txBody>
      </p:sp>
      <p:pic>
        <p:nvPicPr>
          <p:cNvPr id="11" name="Picture 10" descr="Graphical user interface, application&#10;&#10;Description automatically generated">
            <a:extLst>
              <a:ext uri="{FF2B5EF4-FFF2-40B4-BE49-F238E27FC236}">
                <a16:creationId xmlns:a16="http://schemas.microsoft.com/office/drawing/2014/main" id="{D5E4E6A1-8A7E-4FEE-8FA1-B8238C2FD7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8339" y="653335"/>
            <a:ext cx="3773419" cy="5029200"/>
          </a:xfrm>
          <a:prstGeom prst="rect">
            <a:avLst/>
          </a:prstGeom>
          <a:ln w="3175">
            <a:solidFill>
              <a:schemeClr val="tx1"/>
            </a:solidFill>
          </a:ln>
        </p:spPr>
      </p:pic>
      <p:pic>
        <p:nvPicPr>
          <p:cNvPr id="14" name="Picture 13" descr="Diagram&#10;&#10;Description automatically generated with medium confidence">
            <a:extLst>
              <a:ext uri="{FF2B5EF4-FFF2-40B4-BE49-F238E27FC236}">
                <a16:creationId xmlns:a16="http://schemas.microsoft.com/office/drawing/2014/main" id="{8C8BA36E-6529-48D0-B441-2461AAACDE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2842" y="653335"/>
            <a:ext cx="3772819" cy="5029200"/>
          </a:xfrm>
          <a:prstGeom prst="rect">
            <a:avLst/>
          </a:prstGeom>
          <a:ln w="3175">
            <a:solidFill>
              <a:schemeClr val="tx1"/>
            </a:solidFill>
          </a:ln>
        </p:spPr>
      </p:pic>
    </p:spTree>
    <p:extLst>
      <p:ext uri="{BB962C8B-B14F-4D97-AF65-F5344CB8AC3E}">
        <p14:creationId xmlns:p14="http://schemas.microsoft.com/office/powerpoint/2010/main" val="1011162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18</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a:solidFill>
                  <a:srgbClr val="FF0000"/>
                </a:solidFill>
              </a:rPr>
              <a:t>Clean Up</a:t>
            </a:r>
          </a:p>
        </p:txBody>
      </p:sp>
      <p:pic>
        <p:nvPicPr>
          <p:cNvPr id="5" name="Picture 4" descr="A picture containing tool, brush&#10;&#10;Description automatically generated">
            <a:extLst>
              <a:ext uri="{FF2B5EF4-FFF2-40B4-BE49-F238E27FC236}">
                <a16:creationId xmlns:a16="http://schemas.microsoft.com/office/drawing/2014/main" id="{8C54FEE0-F358-43D4-9A72-77A42640E5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874" y="1127761"/>
            <a:ext cx="7340252" cy="4913722"/>
          </a:xfrm>
          <a:prstGeom prst="rect">
            <a:avLst/>
          </a:prstGeom>
        </p:spPr>
      </p:pic>
    </p:spTree>
    <p:extLst>
      <p:ext uri="{BB962C8B-B14F-4D97-AF65-F5344CB8AC3E}">
        <p14:creationId xmlns:p14="http://schemas.microsoft.com/office/powerpoint/2010/main" val="319898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91256E-55E4-4477-949F-AB7E827AA79A}"/>
              </a:ext>
            </a:extLst>
          </p:cNvPr>
          <p:cNvSpPr>
            <a:spLocks noGrp="1"/>
          </p:cNvSpPr>
          <p:nvPr>
            <p:ph type="sldNum" sz="quarter" idx="12"/>
          </p:nvPr>
        </p:nvSpPr>
        <p:spPr/>
        <p:txBody>
          <a:bodyPr/>
          <a:lstStyle/>
          <a:p>
            <a:fld id="{C53052E6-E16C-A04B-8192-1DB31D569F09}" type="slidenum">
              <a:rPr lang="en-US" smtClean="0"/>
              <a:pPr/>
              <a:t>19</a:t>
            </a:fld>
            <a:endParaRPr lang="en-US"/>
          </a:p>
        </p:txBody>
      </p:sp>
      <p:sp>
        <p:nvSpPr>
          <p:cNvPr id="3" name="Text Placeholder 2">
            <a:extLst>
              <a:ext uri="{FF2B5EF4-FFF2-40B4-BE49-F238E27FC236}">
                <a16:creationId xmlns:a16="http://schemas.microsoft.com/office/drawing/2014/main" id="{FF09E301-2DD2-4D86-86AD-49BCE4C01F3A}"/>
              </a:ext>
            </a:extLst>
          </p:cNvPr>
          <p:cNvSpPr>
            <a:spLocks noGrp="1"/>
          </p:cNvSpPr>
          <p:nvPr>
            <p:ph type="body" sz="quarter" idx="14"/>
          </p:nvPr>
        </p:nvSpPr>
        <p:spPr>
          <a:xfrm>
            <a:off x="215153" y="5066852"/>
            <a:ext cx="8627633" cy="989702"/>
          </a:xfrm>
        </p:spPr>
        <p:txBody>
          <a:bodyPr>
            <a:noAutofit/>
          </a:bodyPr>
          <a:lstStyle/>
          <a:p>
            <a:pPr marL="0" indent="0">
              <a:buNone/>
            </a:pP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and the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logo are registered trademarks of For Inspiration and Recognition of Science and Technology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baseline="30000" dirty="0">
                <a:latin typeface="Helvetica Neue" panose="02000503000000020004"/>
                <a:ea typeface="Calibri" panose="020F0502020204030204" pitchFamily="34" charset="0"/>
              </a:rPr>
              <a:t> </a:t>
            </a:r>
            <a:r>
              <a:rPr lang="en-US" sz="1400" dirty="0">
                <a:latin typeface="Helvetica Neue" panose="02000503000000020004"/>
                <a:ea typeface="Calibri" panose="020F0502020204030204" pitchFamily="34" charset="0"/>
              </a:rPr>
              <a:t>and </a:t>
            </a:r>
            <a:r>
              <a:rPr lang="en-US" sz="1400" dirty="0">
                <a:effectLst/>
                <a:latin typeface="Helvetica Neue" panose="02000503000000020004"/>
                <a:ea typeface="Calibri" panose="020F0502020204030204" pitchFamily="34" charset="0"/>
              </a:rPr>
              <a:t>MINDSTORMS</a:t>
            </a:r>
            <a:r>
              <a:rPr lang="en-US" sz="1400" baseline="30000" dirty="0">
                <a:effectLst/>
                <a:latin typeface="Helvetica Neue" panose="02000503000000020004"/>
                <a:ea typeface="Calibri" panose="020F0502020204030204" pitchFamily="34" charset="0"/>
              </a:rPr>
              <a:t>® </a:t>
            </a:r>
            <a:r>
              <a:rPr lang="en-US" sz="1400" dirty="0">
                <a:effectLst/>
                <a:latin typeface="Helvetica Neue" panose="02000503000000020004"/>
                <a:ea typeface="Calibri" panose="020F0502020204030204" pitchFamily="34" charset="0"/>
              </a:rPr>
              <a:t>are registered trademarks of the LEGO Group.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League and CARGO CONNECT</a:t>
            </a:r>
            <a:r>
              <a:rPr lang="en-US" sz="1400" baseline="30000" dirty="0">
                <a:effectLst/>
                <a:latin typeface="Helvetica Neue" panose="02000503000000020004"/>
                <a:ea typeface="Calibri" panose="020F0502020204030204" pitchFamily="34" charset="0"/>
              </a:rPr>
              <a:t>SM</a:t>
            </a:r>
            <a:r>
              <a:rPr lang="en-US" sz="1400" dirty="0">
                <a:effectLst/>
                <a:latin typeface="Helvetica Neue" panose="02000503000000020004"/>
                <a:ea typeface="Calibri" panose="020F0502020204030204" pitchFamily="34" charset="0"/>
              </a:rPr>
              <a:t> are jointly held trademarks of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SPIKE™ Prime is a trademark of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Education. All other trademarks are the property of their respective owners. ©2021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All rights reserved. </a:t>
            </a:r>
          </a:p>
          <a:p>
            <a:pPr marL="0" indent="0">
              <a:buNone/>
            </a:pPr>
            <a:endParaRPr lang="en-US" sz="1400" dirty="0">
              <a:latin typeface="Helvetica Neue" panose="02000503000000020004"/>
            </a:endParaRPr>
          </a:p>
        </p:txBody>
      </p:sp>
      <p:pic>
        <p:nvPicPr>
          <p:cNvPr id="6" name="Picture 5">
            <a:extLst>
              <a:ext uri="{FF2B5EF4-FFF2-40B4-BE49-F238E27FC236}">
                <a16:creationId xmlns:a16="http://schemas.microsoft.com/office/drawing/2014/main" id="{132E96E8-279D-435F-9324-73D0D2B94075}"/>
              </a:ext>
            </a:extLst>
          </p:cNvPr>
          <p:cNvPicPr>
            <a:picLocks noChangeAspect="1"/>
          </p:cNvPicPr>
          <p:nvPr/>
        </p:nvPicPr>
        <p:blipFill>
          <a:blip r:embed="rId2"/>
          <a:stretch>
            <a:fillRect/>
          </a:stretch>
        </p:blipFill>
        <p:spPr>
          <a:xfrm>
            <a:off x="5454890" y="1384630"/>
            <a:ext cx="2456600" cy="2286000"/>
          </a:xfrm>
          <a:prstGeom prst="rect">
            <a:avLst/>
          </a:prstGeom>
        </p:spPr>
      </p:pic>
      <p:pic>
        <p:nvPicPr>
          <p:cNvPr id="7" name="Picture 6" descr="Logo, company name&#10;&#10;Description automatically generated">
            <a:extLst>
              <a:ext uri="{FF2B5EF4-FFF2-40B4-BE49-F238E27FC236}">
                <a16:creationId xmlns:a16="http://schemas.microsoft.com/office/drawing/2014/main" id="{13444D4A-68DF-42DE-9D61-3697B9E5E2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244" y="1384630"/>
            <a:ext cx="3634725" cy="2286000"/>
          </a:xfrm>
          <a:prstGeom prst="rect">
            <a:avLst/>
          </a:prstGeom>
        </p:spPr>
      </p:pic>
    </p:spTree>
    <p:extLst>
      <p:ext uri="{BB962C8B-B14F-4D97-AF65-F5344CB8AC3E}">
        <p14:creationId xmlns:p14="http://schemas.microsoft.com/office/powerpoint/2010/main" val="217601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a:xfrm>
            <a:off x="8689517" y="6559918"/>
            <a:ext cx="357055" cy="209912"/>
          </a:xfrm>
        </p:spPr>
        <p:txBody>
          <a:bodyPr/>
          <a:lstStyle/>
          <a:p>
            <a:fld id="{C53052E6-E16C-A04B-8192-1DB31D569F09}" type="slidenum">
              <a:rPr lang="en-US" smtClean="0"/>
              <a:pPr/>
              <a:t>2</a:t>
            </a:fld>
            <a:endParaRPr lang="en-US"/>
          </a:p>
        </p:txBody>
      </p:sp>
      <p:sp>
        <p:nvSpPr>
          <p:cNvPr id="12" name="Text Placeholder 11">
            <a:extLst>
              <a:ext uri="{FF2B5EF4-FFF2-40B4-BE49-F238E27FC236}">
                <a16:creationId xmlns:a16="http://schemas.microsoft.com/office/drawing/2014/main" id="{55E09A0C-F021-4DEC-B484-50C2867762B2}"/>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628650" y="365127"/>
            <a:ext cx="7886700" cy="762634"/>
          </a:xfrm>
        </p:spPr>
        <p:txBody>
          <a:bodyPr>
            <a:normAutofit fontScale="90000"/>
          </a:bodyPr>
          <a:lstStyle/>
          <a:p>
            <a:r>
              <a:rPr lang="en-US" dirty="0"/>
              <a:t>What is </a:t>
            </a:r>
            <a:r>
              <a:rPr lang="en-US" i="1" dirty="0"/>
              <a:t>FIRST</a:t>
            </a:r>
            <a:r>
              <a:rPr lang="en-US" i="1" baseline="30000" dirty="0">
                <a:latin typeface="Times New Roman" panose="02020603050405020304" pitchFamily="18" charset="0"/>
                <a:cs typeface="Times New Roman" panose="02020603050405020304" pitchFamily="18" charset="0"/>
              </a:rPr>
              <a:t>®</a:t>
            </a:r>
            <a:r>
              <a:rPr lang="en-US" dirty="0"/>
              <a:t> LEGO</a:t>
            </a:r>
            <a:r>
              <a:rPr lang="en-US" i="1" baseline="30000" dirty="0">
                <a:latin typeface="Times New Roman" panose="02020603050405020304" pitchFamily="18" charset="0"/>
                <a:cs typeface="Times New Roman" panose="02020603050405020304" pitchFamily="18" charset="0"/>
              </a:rPr>
              <a:t> ®</a:t>
            </a:r>
            <a:r>
              <a:rPr lang="en-US" dirty="0"/>
              <a:t> League?</a:t>
            </a:r>
          </a:p>
        </p:txBody>
      </p:sp>
      <p:pic>
        <p:nvPicPr>
          <p:cNvPr id="5" name="Picture 4">
            <a:extLst>
              <a:ext uri="{FF2B5EF4-FFF2-40B4-BE49-F238E27FC236}">
                <a16:creationId xmlns:a16="http://schemas.microsoft.com/office/drawing/2014/main" id="{A5DC1DCF-7425-428F-9081-D5E7220CBD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739" y="1444869"/>
            <a:ext cx="3968261" cy="3968261"/>
          </a:xfrm>
          <a:prstGeom prst="rect">
            <a:avLst/>
          </a:prstGeom>
        </p:spPr>
      </p:pic>
      <p:sp>
        <p:nvSpPr>
          <p:cNvPr id="6" name="TextBox 5">
            <a:extLst>
              <a:ext uri="{FF2B5EF4-FFF2-40B4-BE49-F238E27FC236}">
                <a16:creationId xmlns:a16="http://schemas.microsoft.com/office/drawing/2014/main" id="{77FFCE47-7F5D-4B11-9A32-CFEF3FA5ECBB}"/>
              </a:ext>
            </a:extLst>
          </p:cNvPr>
          <p:cNvSpPr txBox="1"/>
          <p:nvPr/>
        </p:nvSpPr>
        <p:spPr>
          <a:xfrm>
            <a:off x="4572000" y="2152053"/>
            <a:ext cx="3833446" cy="2553891"/>
          </a:xfrm>
          <a:prstGeom prst="roundRect">
            <a:avLst/>
          </a:prstGeom>
          <a:noFill/>
          <a:ln w="38100">
            <a:solidFill>
              <a:srgbClr val="ED1C24"/>
            </a:solidFill>
          </a:ln>
        </p:spPr>
        <p:txBody>
          <a:bodyPr wrap="square" rtlCol="0">
            <a:spAutoFit/>
          </a:bodyPr>
          <a:lstStyle/>
          <a:p>
            <a:pPr algn="ctr"/>
            <a:r>
              <a:rPr lang="en-US" sz="2400" dirty="0">
                <a:latin typeface="Helvetica Neue" panose="02000503000000020004"/>
              </a:rPr>
              <a:t>Visit the </a:t>
            </a:r>
          </a:p>
          <a:p>
            <a:pPr algn="ctr"/>
            <a:r>
              <a:rPr lang="en-US" sz="2400" i="1" dirty="0">
                <a:latin typeface="Helvetica Neue" panose="02000503000000020004"/>
                <a:hlinkClick r:id="rId4"/>
              </a:rPr>
              <a:t>FIRST</a:t>
            </a:r>
            <a:r>
              <a:rPr lang="en-US" sz="2400" baseline="30000" dirty="0">
                <a:latin typeface="Helvetica Neue" panose="02000503000000020004"/>
                <a:hlinkClick r:id="rId4"/>
              </a:rPr>
              <a:t>®</a:t>
            </a:r>
            <a:r>
              <a:rPr lang="en-US" sz="2400" dirty="0">
                <a:latin typeface="Helvetica Neue" panose="02000503000000020004"/>
                <a:hlinkClick r:id="rId4"/>
              </a:rPr>
              <a:t> LEGO</a:t>
            </a:r>
            <a:r>
              <a:rPr lang="en-US" sz="2400" baseline="30000" dirty="0">
                <a:latin typeface="Helvetica Neue" panose="02000503000000020004"/>
                <a:hlinkClick r:id="rId4"/>
              </a:rPr>
              <a:t> ®</a:t>
            </a:r>
            <a:r>
              <a:rPr lang="en-US" sz="2400" dirty="0">
                <a:latin typeface="Helvetica Neue" panose="02000503000000020004"/>
                <a:hlinkClick r:id="" action="ppaction://noaction"/>
              </a:rPr>
              <a:t> League </a:t>
            </a:r>
          </a:p>
          <a:p>
            <a:pPr algn="ctr"/>
            <a:r>
              <a:rPr lang="en-US" sz="2400" dirty="0">
                <a:latin typeface="Helvetica Neue" panose="02000503000000020004"/>
                <a:hlinkClick r:id="" action="ppaction://noaction"/>
              </a:rPr>
              <a:t>YouTube Channel </a:t>
            </a:r>
            <a:endParaRPr lang="en-US" sz="2400" dirty="0">
              <a:latin typeface="Helvetica Neue" panose="02000503000000020004"/>
            </a:endParaRPr>
          </a:p>
          <a:p>
            <a:pPr algn="ctr"/>
            <a:r>
              <a:rPr lang="en-US" sz="2400" dirty="0">
                <a:latin typeface="Helvetica Neue" panose="02000503000000020004"/>
              </a:rPr>
              <a:t>to watch the </a:t>
            </a:r>
          </a:p>
          <a:p>
            <a:pPr algn="ctr"/>
            <a:r>
              <a:rPr lang="en-US" sz="2400" dirty="0">
                <a:latin typeface="Helvetica Neue" panose="02000503000000020004"/>
              </a:rPr>
              <a:t>What is </a:t>
            </a:r>
            <a:r>
              <a:rPr lang="en-US" sz="2400" i="1" dirty="0">
                <a:latin typeface="Helvetica Neue" panose="02000503000000020004"/>
              </a:rPr>
              <a:t>FIRST</a:t>
            </a:r>
            <a:r>
              <a:rPr lang="en-US" sz="2400" dirty="0">
                <a:latin typeface="Helvetica Neue" panose="02000503000000020004"/>
              </a:rPr>
              <a:t> LEGO League video</a:t>
            </a:r>
          </a:p>
        </p:txBody>
      </p:sp>
    </p:spTree>
    <p:extLst>
      <p:ext uri="{BB962C8B-B14F-4D97-AF65-F5344CB8AC3E}">
        <p14:creationId xmlns:p14="http://schemas.microsoft.com/office/powerpoint/2010/main" val="171746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3</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chemeClr val="bg1"/>
                </a:solidFill>
              </a:rPr>
              <a:t>Welcome</a:t>
            </a:r>
          </a:p>
        </p:txBody>
      </p:sp>
      <p:pic>
        <p:nvPicPr>
          <p:cNvPr id="6" name="Picture 5">
            <a:extLst>
              <a:ext uri="{FF2B5EF4-FFF2-40B4-BE49-F238E27FC236}">
                <a16:creationId xmlns:a16="http://schemas.microsoft.com/office/drawing/2014/main" id="{DEE82EA9-79CE-49A0-B295-9292CEF42A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84360"/>
            <a:ext cx="9144000" cy="5931013"/>
          </a:xfrm>
          <a:prstGeom prst="rect">
            <a:avLst/>
          </a:prstGeom>
        </p:spPr>
      </p:pic>
    </p:spTree>
    <p:extLst>
      <p:ext uri="{BB962C8B-B14F-4D97-AF65-F5344CB8AC3E}">
        <p14:creationId xmlns:p14="http://schemas.microsoft.com/office/powerpoint/2010/main" val="302342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4</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fontScale="90000"/>
          </a:bodyPr>
          <a:lstStyle/>
          <a:p>
            <a:r>
              <a:rPr lang="en-US" i="1" dirty="0">
                <a:solidFill>
                  <a:srgbClr val="ED1C24"/>
                </a:solidFill>
              </a:rPr>
              <a:t>FIRST</a:t>
            </a:r>
            <a:r>
              <a:rPr lang="en-US" b="0" i="0" u="none" strike="noStrike" baseline="30000" dirty="0">
                <a:solidFill>
                  <a:srgbClr val="ED1C24"/>
                </a:solidFill>
                <a:latin typeface="ArialMT"/>
              </a:rPr>
              <a:t> ®</a:t>
            </a:r>
            <a:r>
              <a:rPr lang="en-US" dirty="0">
                <a:solidFill>
                  <a:srgbClr val="ED1C24"/>
                </a:solidFill>
              </a:rPr>
              <a:t> LEGO</a:t>
            </a:r>
            <a:r>
              <a:rPr lang="en-US" b="0" i="0" u="none" strike="noStrike" baseline="30000" dirty="0">
                <a:solidFill>
                  <a:srgbClr val="ED1C24"/>
                </a:solidFill>
                <a:latin typeface="ArialMT"/>
              </a:rPr>
              <a:t> ®</a:t>
            </a:r>
            <a:r>
              <a:rPr lang="en-US" dirty="0">
                <a:solidFill>
                  <a:srgbClr val="ED1C24"/>
                </a:solidFill>
              </a:rPr>
              <a:t> League Challenge Overview</a:t>
            </a:r>
          </a:p>
        </p:txBody>
      </p:sp>
      <p:pic>
        <p:nvPicPr>
          <p:cNvPr id="5" name="Picture 4">
            <a:extLst>
              <a:ext uri="{FF2B5EF4-FFF2-40B4-BE49-F238E27FC236}">
                <a16:creationId xmlns:a16="http://schemas.microsoft.com/office/drawing/2014/main" id="{AD948697-2D82-4942-A528-77C730E054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68551"/>
            <a:ext cx="9144000" cy="2720898"/>
          </a:xfrm>
          <a:prstGeom prst="rect">
            <a:avLst/>
          </a:prstGeom>
        </p:spPr>
      </p:pic>
    </p:spTree>
    <p:extLst>
      <p:ext uri="{BB962C8B-B14F-4D97-AF65-F5344CB8AC3E}">
        <p14:creationId xmlns:p14="http://schemas.microsoft.com/office/powerpoint/2010/main" val="951211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5</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fontScale="90000"/>
          </a:bodyPr>
          <a:lstStyle/>
          <a:p>
            <a:r>
              <a:rPr lang="en-US" i="1" dirty="0">
                <a:solidFill>
                  <a:srgbClr val="ED1C24"/>
                </a:solidFill>
              </a:rPr>
              <a:t>FIRST</a:t>
            </a:r>
            <a:r>
              <a:rPr lang="en-US" b="0" i="0" u="none" strike="noStrike" baseline="30000" dirty="0">
                <a:solidFill>
                  <a:srgbClr val="ED1C24"/>
                </a:solidFill>
                <a:latin typeface="ArialMT"/>
              </a:rPr>
              <a:t> ®</a:t>
            </a:r>
            <a:r>
              <a:rPr lang="en-US" dirty="0">
                <a:solidFill>
                  <a:srgbClr val="ED1C24"/>
                </a:solidFill>
              </a:rPr>
              <a:t> LEGO</a:t>
            </a:r>
            <a:r>
              <a:rPr lang="en-US" b="0" i="0" u="none" strike="noStrike" baseline="30000" dirty="0">
                <a:solidFill>
                  <a:srgbClr val="ED1C24"/>
                </a:solidFill>
                <a:latin typeface="ArialMT"/>
              </a:rPr>
              <a:t> ®</a:t>
            </a:r>
            <a:r>
              <a:rPr lang="en-US" dirty="0">
                <a:solidFill>
                  <a:srgbClr val="ED1C24"/>
                </a:solidFill>
              </a:rPr>
              <a:t> League Challenge Overview</a:t>
            </a:r>
          </a:p>
        </p:txBody>
      </p:sp>
      <p:pic>
        <p:nvPicPr>
          <p:cNvPr id="6" name="Picture 5">
            <a:extLst>
              <a:ext uri="{FF2B5EF4-FFF2-40B4-BE49-F238E27FC236}">
                <a16:creationId xmlns:a16="http://schemas.microsoft.com/office/drawing/2014/main" id="{72F5E9F2-4A6A-4EF2-8C83-A554687D32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77"/>
          <a:stretch/>
        </p:blipFill>
        <p:spPr>
          <a:xfrm>
            <a:off x="0" y="2176617"/>
            <a:ext cx="9144000" cy="2521846"/>
          </a:xfrm>
          <a:prstGeom prst="rect">
            <a:avLst/>
          </a:prstGeom>
        </p:spPr>
      </p:pic>
    </p:spTree>
    <p:extLst>
      <p:ext uri="{BB962C8B-B14F-4D97-AF65-F5344CB8AC3E}">
        <p14:creationId xmlns:p14="http://schemas.microsoft.com/office/powerpoint/2010/main" val="3906960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6</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fontScale="90000"/>
          </a:bodyPr>
          <a:lstStyle/>
          <a:p>
            <a:r>
              <a:rPr lang="en-US" i="1" dirty="0">
                <a:solidFill>
                  <a:srgbClr val="ED1C24"/>
                </a:solidFill>
              </a:rPr>
              <a:t>FIRST</a:t>
            </a:r>
            <a:r>
              <a:rPr lang="en-US" b="0" i="0" u="none" strike="noStrike" baseline="30000" dirty="0">
                <a:solidFill>
                  <a:srgbClr val="ED1C24"/>
                </a:solidFill>
                <a:latin typeface="ArialMT"/>
              </a:rPr>
              <a:t> ®</a:t>
            </a:r>
            <a:r>
              <a:rPr lang="en-US" dirty="0">
                <a:solidFill>
                  <a:srgbClr val="ED1C24"/>
                </a:solidFill>
              </a:rPr>
              <a:t> LEGO</a:t>
            </a:r>
            <a:r>
              <a:rPr lang="en-US" b="0" i="0" u="none" strike="noStrike" baseline="30000" dirty="0">
                <a:solidFill>
                  <a:srgbClr val="ED1C24"/>
                </a:solidFill>
                <a:latin typeface="ArialMT"/>
              </a:rPr>
              <a:t> ®</a:t>
            </a:r>
            <a:r>
              <a:rPr lang="en-US" dirty="0">
                <a:solidFill>
                  <a:srgbClr val="ED1C24"/>
                </a:solidFill>
              </a:rPr>
              <a:t> League Challenge Overview</a:t>
            </a:r>
          </a:p>
        </p:txBody>
      </p:sp>
      <p:pic>
        <p:nvPicPr>
          <p:cNvPr id="6" name="Picture 5">
            <a:extLst>
              <a:ext uri="{FF2B5EF4-FFF2-40B4-BE49-F238E27FC236}">
                <a16:creationId xmlns:a16="http://schemas.microsoft.com/office/drawing/2014/main" id="{439D9034-7FB4-4944-9695-DD34B2DD26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171095"/>
            <a:ext cx="9144000" cy="2515810"/>
          </a:xfrm>
          <a:prstGeom prst="rect">
            <a:avLst/>
          </a:prstGeom>
        </p:spPr>
      </p:pic>
    </p:spTree>
    <p:extLst>
      <p:ext uri="{BB962C8B-B14F-4D97-AF65-F5344CB8AC3E}">
        <p14:creationId xmlns:p14="http://schemas.microsoft.com/office/powerpoint/2010/main" val="385660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7</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fontScale="90000"/>
          </a:bodyPr>
          <a:lstStyle/>
          <a:p>
            <a:r>
              <a:rPr lang="en-US" i="1" dirty="0">
                <a:solidFill>
                  <a:srgbClr val="ED1C24"/>
                </a:solidFill>
              </a:rPr>
              <a:t>FIRST</a:t>
            </a:r>
            <a:r>
              <a:rPr lang="en-US" b="0" i="0" u="none" strike="noStrike" baseline="30000" dirty="0">
                <a:solidFill>
                  <a:srgbClr val="ED1C24"/>
                </a:solidFill>
                <a:latin typeface="ArialMT"/>
              </a:rPr>
              <a:t> ®</a:t>
            </a:r>
            <a:r>
              <a:rPr lang="en-US" dirty="0">
                <a:solidFill>
                  <a:srgbClr val="ED1C24"/>
                </a:solidFill>
              </a:rPr>
              <a:t> LEGO</a:t>
            </a:r>
            <a:r>
              <a:rPr lang="en-US" b="0" i="0" u="none" strike="noStrike" baseline="30000" dirty="0">
                <a:solidFill>
                  <a:srgbClr val="ED1C24"/>
                </a:solidFill>
                <a:latin typeface="ArialMT"/>
              </a:rPr>
              <a:t> ®</a:t>
            </a:r>
            <a:r>
              <a:rPr lang="en-US" dirty="0">
                <a:solidFill>
                  <a:srgbClr val="ED1C24"/>
                </a:solidFill>
              </a:rPr>
              <a:t> League Challenge Overview</a:t>
            </a:r>
          </a:p>
        </p:txBody>
      </p:sp>
      <p:pic>
        <p:nvPicPr>
          <p:cNvPr id="6" name="Picture 5">
            <a:extLst>
              <a:ext uri="{FF2B5EF4-FFF2-40B4-BE49-F238E27FC236}">
                <a16:creationId xmlns:a16="http://schemas.microsoft.com/office/drawing/2014/main" id="{DB7AAD98-A799-4E74-962D-13A3673FBF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150048"/>
            <a:ext cx="9144000" cy="2557903"/>
          </a:xfrm>
          <a:prstGeom prst="rect">
            <a:avLst/>
          </a:prstGeom>
        </p:spPr>
      </p:pic>
    </p:spTree>
    <p:extLst>
      <p:ext uri="{BB962C8B-B14F-4D97-AF65-F5344CB8AC3E}">
        <p14:creationId xmlns:p14="http://schemas.microsoft.com/office/powerpoint/2010/main" val="318474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8</a:t>
            </a:fld>
            <a:endParaRPr lang="en-US"/>
          </a:p>
        </p:txBody>
      </p:sp>
      <p:pic>
        <p:nvPicPr>
          <p:cNvPr id="8" name="Picture 7">
            <a:extLst>
              <a:ext uri="{FF2B5EF4-FFF2-40B4-BE49-F238E27FC236}">
                <a16:creationId xmlns:a16="http://schemas.microsoft.com/office/drawing/2014/main" id="{13C806F8-BF26-44A7-85C8-8174A968E60E}"/>
              </a:ext>
            </a:extLst>
          </p:cNvPr>
          <p:cNvPicPr>
            <a:picLocks noChangeAspect="1"/>
          </p:cNvPicPr>
          <p:nvPr/>
        </p:nvPicPr>
        <p:blipFill>
          <a:blip r:embed="rId3"/>
          <a:stretch>
            <a:fillRect/>
          </a:stretch>
        </p:blipFill>
        <p:spPr>
          <a:xfrm>
            <a:off x="925297" y="0"/>
            <a:ext cx="7293406" cy="6080149"/>
          </a:xfrm>
          <a:prstGeom prst="rect">
            <a:avLst/>
          </a:prstGeom>
        </p:spPr>
      </p:pic>
    </p:spTree>
    <p:extLst>
      <p:ext uri="{BB962C8B-B14F-4D97-AF65-F5344CB8AC3E}">
        <p14:creationId xmlns:p14="http://schemas.microsoft.com/office/powerpoint/2010/main" val="45423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9</a:t>
            </a:fld>
            <a:endParaRPr lang="en-US"/>
          </a:p>
        </p:txBody>
      </p:sp>
      <p:pic>
        <p:nvPicPr>
          <p:cNvPr id="4" name="Picture 3">
            <a:extLst>
              <a:ext uri="{FF2B5EF4-FFF2-40B4-BE49-F238E27FC236}">
                <a16:creationId xmlns:a16="http://schemas.microsoft.com/office/drawing/2014/main" id="{22FF0E4E-8034-4A49-93B7-29CB316206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739" y="1444869"/>
            <a:ext cx="3968261" cy="3968261"/>
          </a:xfrm>
          <a:prstGeom prst="rect">
            <a:avLst/>
          </a:prstGeom>
        </p:spPr>
      </p:pic>
      <p:sp>
        <p:nvSpPr>
          <p:cNvPr id="5" name="TextBox 4">
            <a:extLst>
              <a:ext uri="{FF2B5EF4-FFF2-40B4-BE49-F238E27FC236}">
                <a16:creationId xmlns:a16="http://schemas.microsoft.com/office/drawing/2014/main" id="{7ABC049E-37FD-413E-94CB-F7EE495CEFFE}"/>
              </a:ext>
            </a:extLst>
          </p:cNvPr>
          <p:cNvSpPr txBox="1"/>
          <p:nvPr/>
        </p:nvSpPr>
        <p:spPr>
          <a:xfrm>
            <a:off x="4572000" y="2152053"/>
            <a:ext cx="3833446" cy="2553891"/>
          </a:xfrm>
          <a:prstGeom prst="roundRect">
            <a:avLst/>
          </a:prstGeom>
          <a:noFill/>
          <a:ln w="38100">
            <a:solidFill>
              <a:srgbClr val="ED1C24"/>
            </a:solidFill>
          </a:ln>
        </p:spPr>
        <p:txBody>
          <a:bodyPr wrap="square" rtlCol="0">
            <a:spAutoFit/>
          </a:bodyPr>
          <a:lstStyle/>
          <a:p>
            <a:pPr algn="ctr"/>
            <a:r>
              <a:rPr lang="en-US" sz="2400" dirty="0">
                <a:latin typeface="Helvetica Neue" panose="02000503000000020004"/>
              </a:rPr>
              <a:t>Visit the </a:t>
            </a:r>
          </a:p>
          <a:p>
            <a:pPr algn="ctr"/>
            <a:r>
              <a:rPr lang="en-US" sz="2400" i="1" dirty="0">
                <a:latin typeface="Helvetica Neue" panose="02000503000000020004"/>
                <a:hlinkClick r:id="rId4"/>
              </a:rPr>
              <a:t>FIRST</a:t>
            </a:r>
            <a:r>
              <a:rPr lang="en-US" sz="2400" baseline="30000" dirty="0">
                <a:latin typeface="Helvetica Neue" panose="02000503000000020004"/>
                <a:hlinkClick r:id="rId4"/>
              </a:rPr>
              <a:t>®</a:t>
            </a:r>
            <a:r>
              <a:rPr lang="en-US" sz="2400" dirty="0">
                <a:latin typeface="Helvetica Neue" panose="02000503000000020004"/>
                <a:hlinkClick r:id="rId4"/>
              </a:rPr>
              <a:t> LEGO</a:t>
            </a:r>
            <a:r>
              <a:rPr lang="en-US" sz="2400" baseline="30000" dirty="0">
                <a:latin typeface="Helvetica Neue" panose="02000503000000020004"/>
                <a:hlinkClick r:id="rId4"/>
              </a:rPr>
              <a:t> ®</a:t>
            </a:r>
            <a:r>
              <a:rPr lang="en-US" sz="2400" dirty="0">
                <a:latin typeface="Helvetica Neue" panose="02000503000000020004"/>
                <a:hlinkClick r:id="" action="ppaction://noaction"/>
              </a:rPr>
              <a:t> League </a:t>
            </a:r>
          </a:p>
          <a:p>
            <a:pPr algn="ctr"/>
            <a:r>
              <a:rPr lang="en-US" sz="2400" dirty="0">
                <a:latin typeface="Helvetica Neue" panose="02000503000000020004"/>
                <a:hlinkClick r:id="" action="ppaction://noaction"/>
              </a:rPr>
              <a:t>YouTube Channel </a:t>
            </a:r>
            <a:endParaRPr lang="en-US" sz="2400" dirty="0">
              <a:latin typeface="Helvetica Neue" panose="02000503000000020004"/>
            </a:endParaRPr>
          </a:p>
          <a:p>
            <a:pPr algn="ctr"/>
            <a:r>
              <a:rPr lang="en-US" sz="2400" dirty="0">
                <a:latin typeface="Helvetica Neue" panose="02000503000000020004"/>
              </a:rPr>
              <a:t>to watch the </a:t>
            </a:r>
          </a:p>
          <a:p>
            <a:pPr algn="ctr"/>
            <a:r>
              <a:rPr lang="en-US" sz="2400" dirty="0">
                <a:latin typeface="Helvetica Neue" panose="02000503000000020004"/>
              </a:rPr>
              <a:t>CARGO CONNECT season launch video</a:t>
            </a:r>
          </a:p>
        </p:txBody>
      </p:sp>
      <p:sp>
        <p:nvSpPr>
          <p:cNvPr id="6" name="Title 3">
            <a:extLst>
              <a:ext uri="{FF2B5EF4-FFF2-40B4-BE49-F238E27FC236}">
                <a16:creationId xmlns:a16="http://schemas.microsoft.com/office/drawing/2014/main" id="{C4240552-2352-4626-8DEC-E010989F9501}"/>
              </a:ext>
            </a:extLst>
          </p:cNvPr>
          <p:cNvSpPr>
            <a:spLocks noGrp="1"/>
          </p:cNvSpPr>
          <p:nvPr>
            <p:ph type="title"/>
          </p:nvPr>
        </p:nvSpPr>
        <p:spPr>
          <a:xfrm>
            <a:off x="628650" y="365125"/>
            <a:ext cx="7886700" cy="762000"/>
          </a:xfrm>
        </p:spPr>
        <p:txBody>
          <a:bodyPr>
            <a:normAutofit/>
          </a:bodyPr>
          <a:lstStyle/>
          <a:p>
            <a:r>
              <a:rPr lang="en-US" dirty="0"/>
              <a:t>CARGO CONNECT</a:t>
            </a:r>
            <a:r>
              <a:rPr lang="en-US" b="0" baseline="30000" dirty="0"/>
              <a:t>SM</a:t>
            </a:r>
          </a:p>
        </p:txBody>
      </p:sp>
    </p:spTree>
    <p:extLst>
      <p:ext uri="{BB962C8B-B14F-4D97-AF65-F5344CB8AC3E}">
        <p14:creationId xmlns:p14="http://schemas.microsoft.com/office/powerpoint/2010/main" val="29516686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B9620E39DC0D46B013DDD47E942A0F" ma:contentTypeVersion="13" ma:contentTypeDescription="Create a new document." ma:contentTypeScope="" ma:versionID="8203f4a1a4c036fb137e6fa6e7a2a285">
  <xsd:schema xmlns:xsd="http://www.w3.org/2001/XMLSchema" xmlns:xs="http://www.w3.org/2001/XMLSchema" xmlns:p="http://schemas.microsoft.com/office/2006/metadata/properties" xmlns:ns2="f0e45243-17b0-4cce-9b2d-f191534f8a0e" xmlns:ns3="eef8d247-b517-4b03-8403-4e70816b143f" targetNamespace="http://schemas.microsoft.com/office/2006/metadata/properties" ma:root="true" ma:fieldsID="6a3bae3d380ee0628374f0bda4e02413" ns2:_="" ns3:_="">
    <xsd:import namespace="f0e45243-17b0-4cce-9b2d-f191534f8a0e"/>
    <xsd:import namespace="eef8d247-b517-4b03-8403-4e70816b143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45243-17b0-4cce-9b2d-f191534f8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ef8d247-b517-4b03-8403-4e70816b143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810751-7828-44A3-88C8-37B5BFEF5A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e45243-17b0-4cce-9b2d-f191534f8a0e"/>
    <ds:schemaRef ds:uri="eef8d247-b517-4b03-8403-4e70816b14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51A670-0DF8-40A2-9C30-9AF459D7E233}">
  <ds:schemaRefs>
    <ds:schemaRef ds:uri="http://schemas.microsoft.com/sharepoint/v3/contenttype/forms"/>
  </ds:schemaRefs>
</ds:datastoreItem>
</file>

<file path=customXml/itemProps3.xml><?xml version="1.0" encoding="utf-8"?>
<ds:datastoreItem xmlns:ds="http://schemas.openxmlformats.org/officeDocument/2006/customXml" ds:itemID="{B8C3B65E-86F5-4F12-882B-E72674BBA31A}">
  <ds:schemaRefs>
    <ds:schemaRef ds:uri="eef8d247-b517-4b03-8403-4e70816b143f"/>
    <ds:schemaRef ds:uri="f0e45243-17b0-4cce-9b2d-f191534f8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169</TotalTime>
  <Words>738</Words>
  <Application>Microsoft Macintosh PowerPoint</Application>
  <PresentationFormat>On-screen Show (4:3)</PresentationFormat>
  <Paragraphs>80</Paragraphs>
  <Slides>19</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ArialMT</vt:lpstr>
      <vt:lpstr>Calibri</vt:lpstr>
      <vt:lpstr>Helvetica Neue</vt:lpstr>
      <vt:lpstr>Roboto Medium</vt:lpstr>
      <vt:lpstr>ShinnRR Book</vt:lpstr>
      <vt:lpstr>Times New Roman</vt:lpstr>
      <vt:lpstr>Office Theme</vt:lpstr>
      <vt:lpstr>1_Office Theme</vt:lpstr>
      <vt:lpstr>PowerPoint Presentation</vt:lpstr>
      <vt:lpstr>What is FIRST® LEGO ® League?</vt:lpstr>
      <vt:lpstr>Welcome</vt:lpstr>
      <vt:lpstr>FIRST ® LEGO ® League Challenge Overview</vt:lpstr>
      <vt:lpstr>FIRST ® LEGO ® League Challenge Overview</vt:lpstr>
      <vt:lpstr>FIRST ® LEGO ® League Challenge Overview</vt:lpstr>
      <vt:lpstr>FIRST ® LEGO ® League Challenge Overview</vt:lpstr>
      <vt:lpstr>PowerPoint Presentation</vt:lpstr>
      <vt:lpstr>CARGO CONNECTSM</vt:lpstr>
      <vt:lpstr>PowerPoint Presentation</vt:lpstr>
      <vt:lpstr>PowerPoint Presentation</vt:lpstr>
      <vt:lpstr>PowerPoint Presentation</vt:lpstr>
      <vt:lpstr>Team Roles</vt:lpstr>
      <vt:lpstr>Team Roles</vt:lpstr>
      <vt:lpstr>PowerPoint Presentation</vt:lpstr>
      <vt:lpstr>PowerPoint Presentation</vt:lpstr>
      <vt:lpstr>PowerPoint Presentation</vt:lpstr>
      <vt:lpstr>Clean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Singh, Ramandeep</cp:lastModifiedBy>
  <cp:revision>13</cp:revision>
  <dcterms:created xsi:type="dcterms:W3CDTF">2020-04-21T20:33:01Z</dcterms:created>
  <dcterms:modified xsi:type="dcterms:W3CDTF">2021-10-16T14:15:49Z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0x01010084B9620E39DC0D46B013DDD47E942A0F</vt:lpwstr>
  </property>
</Properties>
</file>